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6" r:id="rId4"/>
    <p:sldId id="261" r:id="rId5"/>
    <p:sldId id="366" r:id="rId6"/>
    <p:sldId id="299" r:id="rId7"/>
    <p:sldId id="288" r:id="rId8"/>
    <p:sldId id="297" r:id="rId9"/>
    <p:sldId id="293" r:id="rId10"/>
    <p:sldId id="292" r:id="rId11"/>
    <p:sldId id="291" r:id="rId12"/>
    <p:sldId id="290" r:id="rId13"/>
    <p:sldId id="289" r:id="rId14"/>
    <p:sldId id="300" r:id="rId15"/>
    <p:sldId id="294" r:id="rId16"/>
    <p:sldId id="273" r:id="rId17"/>
    <p:sldId id="274" r:id="rId18"/>
    <p:sldId id="275" r:id="rId19"/>
    <p:sldId id="276" r:id="rId20"/>
    <p:sldId id="298" r:id="rId21"/>
    <p:sldId id="270" r:id="rId22"/>
    <p:sldId id="271" r:id="rId23"/>
    <p:sldId id="272" r:id="rId24"/>
    <p:sldId id="282" r:id="rId25"/>
    <p:sldId id="281" r:id="rId26"/>
    <p:sldId id="283" r:id="rId27"/>
    <p:sldId id="266" r:id="rId28"/>
    <p:sldId id="267" r:id="rId29"/>
    <p:sldId id="268" r:id="rId30"/>
    <p:sldId id="269" r:id="rId31"/>
    <p:sldId id="284" r:id="rId32"/>
    <p:sldId id="295" r:id="rId33"/>
    <p:sldId id="302" r:id="rId34"/>
    <p:sldId id="301" r:id="rId35"/>
    <p:sldId id="258" r:id="rId36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techer shenzhen" initials="ss" lastIdx="1" clrIdx="0">
    <p:extLst>
      <p:ext uri="{19B8F6BF-5375-455C-9EA6-DF929625EA0E}">
        <p15:presenceInfo xmlns:p15="http://schemas.microsoft.com/office/powerpoint/2012/main" userId="17230c65a2f874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C09"/>
    <a:srgbClr val="E6E6E6"/>
    <a:srgbClr val="AC5C29"/>
    <a:srgbClr val="C85A00"/>
    <a:srgbClr val="ED6D00"/>
    <a:srgbClr val="8B5E39"/>
    <a:srgbClr val="B57C4C"/>
    <a:srgbClr val="964400"/>
    <a:srgbClr val="8B4921"/>
    <a:srgbClr val="E9A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29" y="9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06T16:06:00.649" idx="1">
    <p:pos x="6829" y="224"/>
    <p:text>把取发区域及植发区域的头发进行修剪，便于医生取发和植发，保证毛囊不受损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A8F91-E379-482A-A30D-5B178BA895E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0CB792F-A751-439A-B180-7B1E8E8CB6A6}">
      <dgm:prSet phldrT="[文本]" custT="1"/>
      <dgm:spPr/>
      <dgm:t>
        <a:bodyPr/>
        <a:lstStyle/>
        <a:p>
          <a:r>
            <a:rPr lang="zh-CN" altLang="en-US" sz="2400" b="1" dirty="0"/>
            <a:t>术前</a:t>
          </a:r>
          <a:endParaRPr lang="en-US" altLang="zh-CN" sz="2400" b="1" dirty="0"/>
        </a:p>
        <a:p>
          <a:r>
            <a:rPr lang="zh-CN" altLang="en-US" sz="2400" b="1" dirty="0"/>
            <a:t>体检</a:t>
          </a:r>
          <a:endParaRPr lang="en-US" altLang="zh-CN" sz="2400" b="1" dirty="0"/>
        </a:p>
      </dgm:t>
    </dgm:pt>
    <dgm:pt modelId="{82CCD291-E114-414E-A1C3-9D48FA7903CC}" type="parTrans" cxnId="{8FEE53AD-8C63-4AA7-A01F-9FEB71807F8F}">
      <dgm:prSet/>
      <dgm:spPr/>
      <dgm:t>
        <a:bodyPr/>
        <a:lstStyle/>
        <a:p>
          <a:endParaRPr lang="zh-CN" altLang="en-US"/>
        </a:p>
      </dgm:t>
    </dgm:pt>
    <dgm:pt modelId="{53437569-FD7F-45BE-94DE-9338ACBBDDA3}" type="sibTrans" cxnId="{8FEE53AD-8C63-4AA7-A01F-9FEB71807F8F}">
      <dgm:prSet custT="1"/>
      <dgm:spPr/>
      <dgm:t>
        <a:bodyPr/>
        <a:lstStyle/>
        <a:p>
          <a:endParaRPr lang="zh-CN" altLang="en-US" sz="2400" b="1"/>
        </a:p>
      </dgm:t>
    </dgm:pt>
    <dgm:pt modelId="{3D35FAEA-B0B8-4B63-8E5C-C59343099B9A}">
      <dgm:prSet phldrT="[文本]" custT="1"/>
      <dgm:spPr/>
      <dgm:t>
        <a:bodyPr/>
        <a:lstStyle/>
        <a:p>
          <a:r>
            <a:rPr lang="zh-CN" altLang="en-US" sz="2400" b="1" dirty="0"/>
            <a:t>剃头</a:t>
          </a:r>
        </a:p>
      </dgm:t>
    </dgm:pt>
    <dgm:pt modelId="{DC7B5E1B-F9FF-486C-9187-989AEF1FE62E}" type="parTrans" cxnId="{0F058CB5-DC49-45C6-A369-B1057F8982AB}">
      <dgm:prSet/>
      <dgm:spPr/>
      <dgm:t>
        <a:bodyPr/>
        <a:lstStyle/>
        <a:p>
          <a:endParaRPr lang="zh-CN" altLang="en-US"/>
        </a:p>
      </dgm:t>
    </dgm:pt>
    <dgm:pt modelId="{717B9F3A-26D8-4C9E-A6D7-80879D61358B}" type="sibTrans" cxnId="{0F058CB5-DC49-45C6-A369-B1057F8982AB}">
      <dgm:prSet custT="1"/>
      <dgm:spPr/>
      <dgm:t>
        <a:bodyPr/>
        <a:lstStyle/>
        <a:p>
          <a:endParaRPr lang="zh-CN" altLang="en-US" sz="2400" b="1"/>
        </a:p>
      </dgm:t>
    </dgm:pt>
    <dgm:pt modelId="{1AC06029-6206-4244-88D5-CDF954F404F5}">
      <dgm:prSet phldrT="[文本]" custT="1"/>
      <dgm:spPr/>
      <dgm:t>
        <a:bodyPr/>
        <a:lstStyle/>
        <a:p>
          <a:r>
            <a:rPr lang="zh-CN" altLang="en-US" sz="2400" b="1" dirty="0"/>
            <a:t>麻醉</a:t>
          </a:r>
        </a:p>
      </dgm:t>
    </dgm:pt>
    <dgm:pt modelId="{AE565A06-8B97-4BCF-936B-4936A0E546E3}" type="parTrans" cxnId="{4820D21D-7B54-4CA8-BC0A-F8F3380D45DD}">
      <dgm:prSet/>
      <dgm:spPr/>
      <dgm:t>
        <a:bodyPr/>
        <a:lstStyle/>
        <a:p>
          <a:endParaRPr lang="zh-CN" altLang="en-US"/>
        </a:p>
      </dgm:t>
    </dgm:pt>
    <dgm:pt modelId="{8CABCC8E-A1F5-4ACC-AA21-70C323CC4D9A}" type="sibTrans" cxnId="{4820D21D-7B54-4CA8-BC0A-F8F3380D45DD}">
      <dgm:prSet custT="1"/>
      <dgm:spPr/>
      <dgm:t>
        <a:bodyPr/>
        <a:lstStyle/>
        <a:p>
          <a:endParaRPr lang="zh-CN" altLang="en-US" sz="2400" b="1"/>
        </a:p>
      </dgm:t>
    </dgm:pt>
    <dgm:pt modelId="{C701B379-F53C-44E3-8BCA-6378411D51F8}">
      <dgm:prSet custT="1"/>
      <dgm:spPr/>
      <dgm:t>
        <a:bodyPr/>
        <a:lstStyle/>
        <a:p>
          <a:r>
            <a:rPr lang="zh-CN" altLang="en-US" sz="2400" b="1" dirty="0"/>
            <a:t>提取毛囊</a:t>
          </a:r>
        </a:p>
      </dgm:t>
    </dgm:pt>
    <dgm:pt modelId="{F295B6D6-2053-44A8-9D13-EC338218CA58}" type="parTrans" cxnId="{0748D8B2-6A42-445D-9663-1DBD5CAEC3BA}">
      <dgm:prSet/>
      <dgm:spPr/>
      <dgm:t>
        <a:bodyPr/>
        <a:lstStyle/>
        <a:p>
          <a:endParaRPr lang="zh-CN" altLang="en-US"/>
        </a:p>
      </dgm:t>
    </dgm:pt>
    <dgm:pt modelId="{8E4CF7D9-9942-4ACB-8F5D-63A5D584A07C}" type="sibTrans" cxnId="{0748D8B2-6A42-445D-9663-1DBD5CAEC3BA}">
      <dgm:prSet custT="1"/>
      <dgm:spPr/>
      <dgm:t>
        <a:bodyPr/>
        <a:lstStyle/>
        <a:p>
          <a:endParaRPr lang="zh-CN" altLang="en-US" sz="2400" b="1"/>
        </a:p>
      </dgm:t>
    </dgm:pt>
    <dgm:pt modelId="{A25540A5-EE84-4864-80A8-09EC2548A044}">
      <dgm:prSet custT="1"/>
      <dgm:spPr/>
      <dgm:t>
        <a:bodyPr/>
        <a:lstStyle/>
        <a:p>
          <a:r>
            <a:rPr lang="zh-CN" altLang="en-US" sz="2400" b="1" dirty="0"/>
            <a:t>分离毛囊</a:t>
          </a:r>
        </a:p>
      </dgm:t>
    </dgm:pt>
    <dgm:pt modelId="{6F2F27E6-8F45-450C-83A7-587C8EA53334}" type="parTrans" cxnId="{55788190-8C06-44E8-9486-F3729E548EE8}">
      <dgm:prSet/>
      <dgm:spPr/>
      <dgm:t>
        <a:bodyPr/>
        <a:lstStyle/>
        <a:p>
          <a:endParaRPr lang="zh-CN" altLang="en-US"/>
        </a:p>
      </dgm:t>
    </dgm:pt>
    <dgm:pt modelId="{C88C8497-E71E-4662-AD98-D153FC8696F4}" type="sibTrans" cxnId="{55788190-8C06-44E8-9486-F3729E548EE8}">
      <dgm:prSet custT="1"/>
      <dgm:spPr/>
      <dgm:t>
        <a:bodyPr/>
        <a:lstStyle/>
        <a:p>
          <a:endParaRPr lang="zh-CN" altLang="en-US" sz="2400" b="1"/>
        </a:p>
      </dgm:t>
    </dgm:pt>
    <dgm:pt modelId="{DE0293D4-6B4A-4F3B-A015-E2761714FF53}">
      <dgm:prSet custT="1"/>
      <dgm:spPr/>
      <dgm:t>
        <a:bodyPr/>
        <a:lstStyle/>
        <a:p>
          <a:r>
            <a:rPr lang="zh-CN" altLang="en-US" sz="2400" b="1" dirty="0"/>
            <a:t>保存</a:t>
          </a:r>
        </a:p>
      </dgm:t>
    </dgm:pt>
    <dgm:pt modelId="{D820B530-44C9-4539-9BFB-3F205629CC06}" type="parTrans" cxnId="{17558C09-4A8E-49F7-95F4-4A934B02CADB}">
      <dgm:prSet/>
      <dgm:spPr/>
      <dgm:t>
        <a:bodyPr/>
        <a:lstStyle/>
        <a:p>
          <a:endParaRPr lang="zh-CN" altLang="en-US"/>
        </a:p>
      </dgm:t>
    </dgm:pt>
    <dgm:pt modelId="{EAEB150F-D20B-4843-80AD-958C348C0472}" type="sibTrans" cxnId="{17558C09-4A8E-49F7-95F4-4A934B02CADB}">
      <dgm:prSet custT="1"/>
      <dgm:spPr/>
      <dgm:t>
        <a:bodyPr/>
        <a:lstStyle/>
        <a:p>
          <a:endParaRPr lang="zh-CN" altLang="en-US" sz="2400" b="1"/>
        </a:p>
      </dgm:t>
    </dgm:pt>
    <dgm:pt modelId="{8685545E-2A04-4CBB-A554-22B4C79C5048}">
      <dgm:prSet custT="1"/>
      <dgm:spPr/>
      <dgm:t>
        <a:bodyPr/>
        <a:lstStyle/>
        <a:p>
          <a:r>
            <a:rPr lang="zh-CN" altLang="en-US" sz="2400" b="1" dirty="0"/>
            <a:t>植入毛囊</a:t>
          </a:r>
        </a:p>
      </dgm:t>
    </dgm:pt>
    <dgm:pt modelId="{9FD77102-0177-414B-B28D-39E70C711737}" type="parTrans" cxnId="{310216C3-C84C-44F1-8F24-1BDCB25AB6F0}">
      <dgm:prSet/>
      <dgm:spPr/>
      <dgm:t>
        <a:bodyPr/>
        <a:lstStyle/>
        <a:p>
          <a:endParaRPr lang="zh-CN" altLang="en-US"/>
        </a:p>
      </dgm:t>
    </dgm:pt>
    <dgm:pt modelId="{26DD64EB-B136-4608-9958-703F11119B25}" type="sibTrans" cxnId="{310216C3-C84C-44F1-8F24-1BDCB25AB6F0}">
      <dgm:prSet/>
      <dgm:spPr/>
      <dgm:t>
        <a:bodyPr/>
        <a:lstStyle/>
        <a:p>
          <a:endParaRPr lang="zh-CN" altLang="en-US"/>
        </a:p>
      </dgm:t>
    </dgm:pt>
    <dgm:pt modelId="{79FD5DC9-1B05-4444-97ED-6B5F57B3FCC3}">
      <dgm:prSet custT="1"/>
      <dgm:spPr/>
      <dgm:t>
        <a:bodyPr/>
        <a:lstStyle/>
        <a:p>
          <a:r>
            <a:rPr lang="zh-CN" altLang="en-US" sz="2400" b="1" i="0"/>
            <a:t>打孔</a:t>
          </a:r>
          <a:endParaRPr lang="zh-CN" altLang="en-US" sz="2400" b="1"/>
        </a:p>
      </dgm:t>
    </dgm:pt>
    <dgm:pt modelId="{B289A295-B846-41B3-BBF5-AB3883A55E2D}" type="parTrans" cxnId="{4F327387-45A3-4423-808E-FEE7920A4712}">
      <dgm:prSet/>
      <dgm:spPr/>
      <dgm:t>
        <a:bodyPr/>
        <a:lstStyle/>
        <a:p>
          <a:endParaRPr lang="zh-CN" altLang="en-US"/>
        </a:p>
      </dgm:t>
    </dgm:pt>
    <dgm:pt modelId="{8B7BC4DE-B186-4107-8BDB-6419E5D0D778}" type="sibTrans" cxnId="{4F327387-45A3-4423-808E-FEE7920A4712}">
      <dgm:prSet custT="1"/>
      <dgm:spPr/>
      <dgm:t>
        <a:bodyPr/>
        <a:lstStyle/>
        <a:p>
          <a:endParaRPr lang="zh-CN" altLang="en-US" sz="2400" b="1"/>
        </a:p>
      </dgm:t>
    </dgm:pt>
    <dgm:pt modelId="{E22FCDA5-6F19-4061-8941-537067CAF584}" type="pres">
      <dgm:prSet presAssocID="{7D4A8F91-E379-482A-A30D-5B178BA895EC}" presName="Name0" presStyleCnt="0">
        <dgm:presLayoutVars>
          <dgm:dir/>
          <dgm:resizeHandles val="exact"/>
        </dgm:presLayoutVars>
      </dgm:prSet>
      <dgm:spPr/>
    </dgm:pt>
    <dgm:pt modelId="{36DB4549-AEFE-4AAE-82E6-B5E70D9AF767}" type="pres">
      <dgm:prSet presAssocID="{A0CB792F-A751-439A-B180-7B1E8E8CB6A6}" presName="node" presStyleLbl="node1" presStyleIdx="0" presStyleCnt="8">
        <dgm:presLayoutVars>
          <dgm:bulletEnabled val="1"/>
        </dgm:presLayoutVars>
      </dgm:prSet>
      <dgm:spPr/>
    </dgm:pt>
    <dgm:pt modelId="{1EEA4C46-E04D-4B86-BADF-EF521D07761E}" type="pres">
      <dgm:prSet presAssocID="{53437569-FD7F-45BE-94DE-9338ACBBDDA3}" presName="sibTrans" presStyleLbl="sibTrans2D1" presStyleIdx="0" presStyleCnt="7"/>
      <dgm:spPr/>
    </dgm:pt>
    <dgm:pt modelId="{F7C7B54B-A8A0-4920-A120-C348A747D0E6}" type="pres">
      <dgm:prSet presAssocID="{53437569-FD7F-45BE-94DE-9338ACBBDDA3}" presName="connectorText" presStyleLbl="sibTrans2D1" presStyleIdx="0" presStyleCnt="7"/>
      <dgm:spPr/>
    </dgm:pt>
    <dgm:pt modelId="{60080642-7E5F-4568-A3E3-0B07F1CCF97B}" type="pres">
      <dgm:prSet presAssocID="{3D35FAEA-B0B8-4B63-8E5C-C59343099B9A}" presName="node" presStyleLbl="node1" presStyleIdx="1" presStyleCnt="8" custLinFactNeighborY="1178">
        <dgm:presLayoutVars>
          <dgm:bulletEnabled val="1"/>
        </dgm:presLayoutVars>
      </dgm:prSet>
      <dgm:spPr/>
    </dgm:pt>
    <dgm:pt modelId="{B3369B4F-340D-4408-91D8-C11E3AEBA2EF}" type="pres">
      <dgm:prSet presAssocID="{717B9F3A-26D8-4C9E-A6D7-80879D61358B}" presName="sibTrans" presStyleLbl="sibTrans2D1" presStyleIdx="1" presStyleCnt="7"/>
      <dgm:spPr/>
    </dgm:pt>
    <dgm:pt modelId="{DC9061E4-C240-4FF7-829B-52C6730B5626}" type="pres">
      <dgm:prSet presAssocID="{717B9F3A-26D8-4C9E-A6D7-80879D61358B}" presName="connectorText" presStyleLbl="sibTrans2D1" presStyleIdx="1" presStyleCnt="7"/>
      <dgm:spPr/>
    </dgm:pt>
    <dgm:pt modelId="{BA2FD623-1F2A-4E42-A87B-E594B0C403E8}" type="pres">
      <dgm:prSet presAssocID="{1AC06029-6206-4244-88D5-CDF954F404F5}" presName="node" presStyleLbl="node1" presStyleIdx="2" presStyleCnt="8">
        <dgm:presLayoutVars>
          <dgm:bulletEnabled val="1"/>
        </dgm:presLayoutVars>
      </dgm:prSet>
      <dgm:spPr/>
    </dgm:pt>
    <dgm:pt modelId="{FDEFA616-1164-4D24-A41A-9CD0B5069C47}" type="pres">
      <dgm:prSet presAssocID="{8CABCC8E-A1F5-4ACC-AA21-70C323CC4D9A}" presName="sibTrans" presStyleLbl="sibTrans2D1" presStyleIdx="2" presStyleCnt="7"/>
      <dgm:spPr/>
    </dgm:pt>
    <dgm:pt modelId="{82D0D350-3310-45F5-8B3D-94F6A516CDA2}" type="pres">
      <dgm:prSet presAssocID="{8CABCC8E-A1F5-4ACC-AA21-70C323CC4D9A}" presName="connectorText" presStyleLbl="sibTrans2D1" presStyleIdx="2" presStyleCnt="7"/>
      <dgm:spPr/>
    </dgm:pt>
    <dgm:pt modelId="{03ECC37C-63A0-4B37-8BA2-3F3B5B43FFB4}" type="pres">
      <dgm:prSet presAssocID="{C701B379-F53C-44E3-8BCA-6378411D51F8}" presName="node" presStyleLbl="node1" presStyleIdx="3" presStyleCnt="8">
        <dgm:presLayoutVars>
          <dgm:bulletEnabled val="1"/>
        </dgm:presLayoutVars>
      </dgm:prSet>
      <dgm:spPr/>
    </dgm:pt>
    <dgm:pt modelId="{A0E332D7-DF1D-40D5-8F3D-45DCC18F0749}" type="pres">
      <dgm:prSet presAssocID="{8E4CF7D9-9942-4ACB-8F5D-63A5D584A07C}" presName="sibTrans" presStyleLbl="sibTrans2D1" presStyleIdx="3" presStyleCnt="7"/>
      <dgm:spPr/>
    </dgm:pt>
    <dgm:pt modelId="{697DF7A8-3200-42FB-ABCF-7C1629BFBE21}" type="pres">
      <dgm:prSet presAssocID="{8E4CF7D9-9942-4ACB-8F5D-63A5D584A07C}" presName="connectorText" presStyleLbl="sibTrans2D1" presStyleIdx="3" presStyleCnt="7"/>
      <dgm:spPr/>
    </dgm:pt>
    <dgm:pt modelId="{E49D736E-0824-40CB-9052-2FE35A4EC98B}" type="pres">
      <dgm:prSet presAssocID="{A25540A5-EE84-4864-80A8-09EC2548A044}" presName="node" presStyleLbl="node1" presStyleIdx="4" presStyleCnt="8">
        <dgm:presLayoutVars>
          <dgm:bulletEnabled val="1"/>
        </dgm:presLayoutVars>
      </dgm:prSet>
      <dgm:spPr/>
    </dgm:pt>
    <dgm:pt modelId="{577A1A57-BC84-4A46-B30B-FC24F74C8A05}" type="pres">
      <dgm:prSet presAssocID="{C88C8497-E71E-4662-AD98-D153FC8696F4}" presName="sibTrans" presStyleLbl="sibTrans2D1" presStyleIdx="4" presStyleCnt="7"/>
      <dgm:spPr/>
    </dgm:pt>
    <dgm:pt modelId="{F724AB5D-66ED-448E-97DC-17ED9E8301BF}" type="pres">
      <dgm:prSet presAssocID="{C88C8497-E71E-4662-AD98-D153FC8696F4}" presName="connectorText" presStyleLbl="sibTrans2D1" presStyleIdx="4" presStyleCnt="7"/>
      <dgm:spPr/>
    </dgm:pt>
    <dgm:pt modelId="{8CCAA9C4-89A0-4574-8E5F-2E5B79AB9EFE}" type="pres">
      <dgm:prSet presAssocID="{DE0293D4-6B4A-4F3B-A015-E2761714FF53}" presName="node" presStyleLbl="node1" presStyleIdx="5" presStyleCnt="8">
        <dgm:presLayoutVars>
          <dgm:bulletEnabled val="1"/>
        </dgm:presLayoutVars>
      </dgm:prSet>
      <dgm:spPr/>
    </dgm:pt>
    <dgm:pt modelId="{1D0B1933-6476-4568-8AA6-95F2D1422FAB}" type="pres">
      <dgm:prSet presAssocID="{EAEB150F-D20B-4843-80AD-958C348C0472}" presName="sibTrans" presStyleLbl="sibTrans2D1" presStyleIdx="5" presStyleCnt="7"/>
      <dgm:spPr/>
    </dgm:pt>
    <dgm:pt modelId="{BA621241-EE55-4DD8-B3A4-BD1F3F265F2C}" type="pres">
      <dgm:prSet presAssocID="{EAEB150F-D20B-4843-80AD-958C348C0472}" presName="connectorText" presStyleLbl="sibTrans2D1" presStyleIdx="5" presStyleCnt="7"/>
      <dgm:spPr/>
    </dgm:pt>
    <dgm:pt modelId="{8C5D698C-1150-4551-B5B9-AC1B4918AD93}" type="pres">
      <dgm:prSet presAssocID="{79FD5DC9-1B05-4444-97ED-6B5F57B3FCC3}" presName="node" presStyleLbl="node1" presStyleIdx="6" presStyleCnt="8">
        <dgm:presLayoutVars>
          <dgm:bulletEnabled val="1"/>
        </dgm:presLayoutVars>
      </dgm:prSet>
      <dgm:spPr/>
    </dgm:pt>
    <dgm:pt modelId="{D0524770-41E9-4290-A864-E78AD0F703F0}" type="pres">
      <dgm:prSet presAssocID="{8B7BC4DE-B186-4107-8BDB-6419E5D0D778}" presName="sibTrans" presStyleLbl="sibTrans2D1" presStyleIdx="6" presStyleCnt="7"/>
      <dgm:spPr/>
    </dgm:pt>
    <dgm:pt modelId="{C73D54F3-2F93-4AB6-A92D-84FD6112F062}" type="pres">
      <dgm:prSet presAssocID="{8B7BC4DE-B186-4107-8BDB-6419E5D0D778}" presName="connectorText" presStyleLbl="sibTrans2D1" presStyleIdx="6" presStyleCnt="7"/>
      <dgm:spPr/>
    </dgm:pt>
    <dgm:pt modelId="{0E93C302-7E0D-4A09-8ECF-4724A8B60D54}" type="pres">
      <dgm:prSet presAssocID="{8685545E-2A04-4CBB-A554-22B4C79C5048}" presName="node" presStyleLbl="node1" presStyleIdx="7" presStyleCnt="8">
        <dgm:presLayoutVars>
          <dgm:bulletEnabled val="1"/>
        </dgm:presLayoutVars>
      </dgm:prSet>
      <dgm:spPr/>
    </dgm:pt>
  </dgm:ptLst>
  <dgm:cxnLst>
    <dgm:cxn modelId="{A7BC5301-B945-4AC0-A6C2-6356EDE18F64}" type="presOf" srcId="{8B7BC4DE-B186-4107-8BDB-6419E5D0D778}" destId="{D0524770-41E9-4290-A864-E78AD0F703F0}" srcOrd="0" destOrd="0" presId="urn:microsoft.com/office/officeart/2005/8/layout/process1"/>
    <dgm:cxn modelId="{ACEF0907-1D35-4221-A96C-3C9DA8614CE2}" type="presOf" srcId="{717B9F3A-26D8-4C9E-A6D7-80879D61358B}" destId="{B3369B4F-340D-4408-91D8-C11E3AEBA2EF}" srcOrd="0" destOrd="0" presId="urn:microsoft.com/office/officeart/2005/8/layout/process1"/>
    <dgm:cxn modelId="{78A62209-4B94-4FF5-A3EA-F7AD16AD4AF2}" type="presOf" srcId="{A0CB792F-A751-439A-B180-7B1E8E8CB6A6}" destId="{36DB4549-AEFE-4AAE-82E6-B5E70D9AF767}" srcOrd="0" destOrd="0" presId="urn:microsoft.com/office/officeart/2005/8/layout/process1"/>
    <dgm:cxn modelId="{6B818A09-9A61-4F43-B894-B2CDF14BC630}" type="presOf" srcId="{8B7BC4DE-B186-4107-8BDB-6419E5D0D778}" destId="{C73D54F3-2F93-4AB6-A92D-84FD6112F062}" srcOrd="1" destOrd="0" presId="urn:microsoft.com/office/officeart/2005/8/layout/process1"/>
    <dgm:cxn modelId="{17558C09-4A8E-49F7-95F4-4A934B02CADB}" srcId="{7D4A8F91-E379-482A-A30D-5B178BA895EC}" destId="{DE0293D4-6B4A-4F3B-A015-E2761714FF53}" srcOrd="5" destOrd="0" parTransId="{D820B530-44C9-4539-9BFB-3F205629CC06}" sibTransId="{EAEB150F-D20B-4843-80AD-958C348C0472}"/>
    <dgm:cxn modelId="{F0C5800B-2EE5-4E95-8E27-B6813652C0EF}" type="presOf" srcId="{DE0293D4-6B4A-4F3B-A015-E2761714FF53}" destId="{8CCAA9C4-89A0-4574-8E5F-2E5B79AB9EFE}" srcOrd="0" destOrd="0" presId="urn:microsoft.com/office/officeart/2005/8/layout/process1"/>
    <dgm:cxn modelId="{4820D21D-7B54-4CA8-BC0A-F8F3380D45DD}" srcId="{7D4A8F91-E379-482A-A30D-5B178BA895EC}" destId="{1AC06029-6206-4244-88D5-CDF954F404F5}" srcOrd="2" destOrd="0" parTransId="{AE565A06-8B97-4BCF-936B-4936A0E546E3}" sibTransId="{8CABCC8E-A1F5-4ACC-AA21-70C323CC4D9A}"/>
    <dgm:cxn modelId="{C5D08C2C-D3E1-47E9-A96B-FF0F22114321}" type="presOf" srcId="{EAEB150F-D20B-4843-80AD-958C348C0472}" destId="{1D0B1933-6476-4568-8AA6-95F2D1422FAB}" srcOrd="0" destOrd="0" presId="urn:microsoft.com/office/officeart/2005/8/layout/process1"/>
    <dgm:cxn modelId="{3AE60037-295A-45C7-859C-275118227EC1}" type="presOf" srcId="{A25540A5-EE84-4864-80A8-09EC2548A044}" destId="{E49D736E-0824-40CB-9052-2FE35A4EC98B}" srcOrd="0" destOrd="0" presId="urn:microsoft.com/office/officeart/2005/8/layout/process1"/>
    <dgm:cxn modelId="{139D5E5B-7683-4CBE-84C4-BC468699860F}" type="presOf" srcId="{8685545E-2A04-4CBB-A554-22B4C79C5048}" destId="{0E93C302-7E0D-4A09-8ECF-4724A8B60D54}" srcOrd="0" destOrd="0" presId="urn:microsoft.com/office/officeart/2005/8/layout/process1"/>
    <dgm:cxn modelId="{FE21CF5B-E1D4-4F7B-88E5-23768D43109C}" type="presOf" srcId="{3D35FAEA-B0B8-4B63-8E5C-C59343099B9A}" destId="{60080642-7E5F-4568-A3E3-0B07F1CCF97B}" srcOrd="0" destOrd="0" presId="urn:microsoft.com/office/officeart/2005/8/layout/process1"/>
    <dgm:cxn modelId="{7826EB63-56F6-4E05-B9BF-93F7E409C7D0}" type="presOf" srcId="{8CABCC8E-A1F5-4ACC-AA21-70C323CC4D9A}" destId="{82D0D350-3310-45F5-8B3D-94F6A516CDA2}" srcOrd="1" destOrd="0" presId="urn:microsoft.com/office/officeart/2005/8/layout/process1"/>
    <dgm:cxn modelId="{6BA26B48-A6EC-4FA3-BFEF-89951C54E60C}" type="presOf" srcId="{7D4A8F91-E379-482A-A30D-5B178BA895EC}" destId="{E22FCDA5-6F19-4061-8941-537067CAF584}" srcOrd="0" destOrd="0" presId="urn:microsoft.com/office/officeart/2005/8/layout/process1"/>
    <dgm:cxn modelId="{74178569-94A9-45AB-9B34-A0EC0180A19E}" type="presOf" srcId="{C701B379-F53C-44E3-8BCA-6378411D51F8}" destId="{03ECC37C-63A0-4B37-8BA2-3F3B5B43FFB4}" srcOrd="0" destOrd="0" presId="urn:microsoft.com/office/officeart/2005/8/layout/process1"/>
    <dgm:cxn modelId="{C3A4B94D-1E8A-4D18-BB01-C94CB924AF30}" type="presOf" srcId="{53437569-FD7F-45BE-94DE-9338ACBBDDA3}" destId="{F7C7B54B-A8A0-4920-A120-C348A747D0E6}" srcOrd="1" destOrd="0" presId="urn:microsoft.com/office/officeart/2005/8/layout/process1"/>
    <dgm:cxn modelId="{63371A6F-2D68-4774-9C32-FAF8BC9F1413}" type="presOf" srcId="{79FD5DC9-1B05-4444-97ED-6B5F57B3FCC3}" destId="{8C5D698C-1150-4551-B5B9-AC1B4918AD93}" srcOrd="0" destOrd="0" presId="urn:microsoft.com/office/officeart/2005/8/layout/process1"/>
    <dgm:cxn modelId="{C7E0B686-1E80-4AF9-B126-1CA3CC69D0A7}" type="presOf" srcId="{717B9F3A-26D8-4C9E-A6D7-80879D61358B}" destId="{DC9061E4-C240-4FF7-829B-52C6730B5626}" srcOrd="1" destOrd="0" presId="urn:microsoft.com/office/officeart/2005/8/layout/process1"/>
    <dgm:cxn modelId="{4F327387-45A3-4423-808E-FEE7920A4712}" srcId="{7D4A8F91-E379-482A-A30D-5B178BA895EC}" destId="{79FD5DC9-1B05-4444-97ED-6B5F57B3FCC3}" srcOrd="6" destOrd="0" parTransId="{B289A295-B846-41B3-BBF5-AB3883A55E2D}" sibTransId="{8B7BC4DE-B186-4107-8BDB-6419E5D0D778}"/>
    <dgm:cxn modelId="{55788190-8C06-44E8-9486-F3729E548EE8}" srcId="{7D4A8F91-E379-482A-A30D-5B178BA895EC}" destId="{A25540A5-EE84-4864-80A8-09EC2548A044}" srcOrd="4" destOrd="0" parTransId="{6F2F27E6-8F45-450C-83A7-587C8EA53334}" sibTransId="{C88C8497-E71E-4662-AD98-D153FC8696F4}"/>
    <dgm:cxn modelId="{6CE5A593-DACC-444E-BE66-A0F8952303AB}" type="presOf" srcId="{C88C8497-E71E-4662-AD98-D153FC8696F4}" destId="{577A1A57-BC84-4A46-B30B-FC24F74C8A05}" srcOrd="0" destOrd="0" presId="urn:microsoft.com/office/officeart/2005/8/layout/process1"/>
    <dgm:cxn modelId="{408D4494-1859-4BB2-8261-B725D9D4FA7D}" type="presOf" srcId="{C88C8497-E71E-4662-AD98-D153FC8696F4}" destId="{F724AB5D-66ED-448E-97DC-17ED9E8301BF}" srcOrd="1" destOrd="0" presId="urn:microsoft.com/office/officeart/2005/8/layout/process1"/>
    <dgm:cxn modelId="{2536B696-71D3-4B38-8559-69B958D26854}" type="presOf" srcId="{EAEB150F-D20B-4843-80AD-958C348C0472}" destId="{BA621241-EE55-4DD8-B3A4-BD1F3F265F2C}" srcOrd="1" destOrd="0" presId="urn:microsoft.com/office/officeart/2005/8/layout/process1"/>
    <dgm:cxn modelId="{8D63919D-7D8A-447C-9703-DD3E4BBBEBF3}" type="presOf" srcId="{8E4CF7D9-9942-4ACB-8F5D-63A5D584A07C}" destId="{A0E332D7-DF1D-40D5-8F3D-45DCC18F0749}" srcOrd="0" destOrd="0" presId="urn:microsoft.com/office/officeart/2005/8/layout/process1"/>
    <dgm:cxn modelId="{E506E4A4-83ED-41BA-AA52-6CF4ACF12EEA}" type="presOf" srcId="{8E4CF7D9-9942-4ACB-8F5D-63A5D584A07C}" destId="{697DF7A8-3200-42FB-ABCF-7C1629BFBE21}" srcOrd="1" destOrd="0" presId="urn:microsoft.com/office/officeart/2005/8/layout/process1"/>
    <dgm:cxn modelId="{8FEE53AD-8C63-4AA7-A01F-9FEB71807F8F}" srcId="{7D4A8F91-E379-482A-A30D-5B178BA895EC}" destId="{A0CB792F-A751-439A-B180-7B1E8E8CB6A6}" srcOrd="0" destOrd="0" parTransId="{82CCD291-E114-414E-A1C3-9D48FA7903CC}" sibTransId="{53437569-FD7F-45BE-94DE-9338ACBBDDA3}"/>
    <dgm:cxn modelId="{0748D8B2-6A42-445D-9663-1DBD5CAEC3BA}" srcId="{7D4A8F91-E379-482A-A30D-5B178BA895EC}" destId="{C701B379-F53C-44E3-8BCA-6378411D51F8}" srcOrd="3" destOrd="0" parTransId="{F295B6D6-2053-44A8-9D13-EC338218CA58}" sibTransId="{8E4CF7D9-9942-4ACB-8F5D-63A5D584A07C}"/>
    <dgm:cxn modelId="{0F058CB5-DC49-45C6-A369-B1057F8982AB}" srcId="{7D4A8F91-E379-482A-A30D-5B178BA895EC}" destId="{3D35FAEA-B0B8-4B63-8E5C-C59343099B9A}" srcOrd="1" destOrd="0" parTransId="{DC7B5E1B-F9FF-486C-9187-989AEF1FE62E}" sibTransId="{717B9F3A-26D8-4C9E-A6D7-80879D61358B}"/>
    <dgm:cxn modelId="{22CBB2C1-416A-4A74-97C5-9371823862B0}" type="presOf" srcId="{8CABCC8E-A1F5-4ACC-AA21-70C323CC4D9A}" destId="{FDEFA616-1164-4D24-A41A-9CD0B5069C47}" srcOrd="0" destOrd="0" presId="urn:microsoft.com/office/officeart/2005/8/layout/process1"/>
    <dgm:cxn modelId="{310216C3-C84C-44F1-8F24-1BDCB25AB6F0}" srcId="{7D4A8F91-E379-482A-A30D-5B178BA895EC}" destId="{8685545E-2A04-4CBB-A554-22B4C79C5048}" srcOrd="7" destOrd="0" parTransId="{9FD77102-0177-414B-B28D-39E70C711737}" sibTransId="{26DD64EB-B136-4608-9958-703F11119B25}"/>
    <dgm:cxn modelId="{CA4F2FD5-EF03-487B-9085-BE308368536B}" type="presOf" srcId="{1AC06029-6206-4244-88D5-CDF954F404F5}" destId="{BA2FD623-1F2A-4E42-A87B-E594B0C403E8}" srcOrd="0" destOrd="0" presId="urn:microsoft.com/office/officeart/2005/8/layout/process1"/>
    <dgm:cxn modelId="{508476E8-6375-4873-865B-58964869DD94}" type="presOf" srcId="{53437569-FD7F-45BE-94DE-9338ACBBDDA3}" destId="{1EEA4C46-E04D-4B86-BADF-EF521D07761E}" srcOrd="0" destOrd="0" presId="urn:microsoft.com/office/officeart/2005/8/layout/process1"/>
    <dgm:cxn modelId="{0D80A9EB-8C63-472D-9BE6-A2216244857D}" type="presParOf" srcId="{E22FCDA5-6F19-4061-8941-537067CAF584}" destId="{36DB4549-AEFE-4AAE-82E6-B5E70D9AF767}" srcOrd="0" destOrd="0" presId="urn:microsoft.com/office/officeart/2005/8/layout/process1"/>
    <dgm:cxn modelId="{1E7C0299-C02C-48E7-B4F5-6CFD31B101C6}" type="presParOf" srcId="{E22FCDA5-6F19-4061-8941-537067CAF584}" destId="{1EEA4C46-E04D-4B86-BADF-EF521D07761E}" srcOrd="1" destOrd="0" presId="urn:microsoft.com/office/officeart/2005/8/layout/process1"/>
    <dgm:cxn modelId="{97395EB0-3B0C-4C2D-ACAD-7497B05B6217}" type="presParOf" srcId="{1EEA4C46-E04D-4B86-BADF-EF521D07761E}" destId="{F7C7B54B-A8A0-4920-A120-C348A747D0E6}" srcOrd="0" destOrd="0" presId="urn:microsoft.com/office/officeart/2005/8/layout/process1"/>
    <dgm:cxn modelId="{23233669-2CF9-4C24-8F9E-DF30228FE44D}" type="presParOf" srcId="{E22FCDA5-6F19-4061-8941-537067CAF584}" destId="{60080642-7E5F-4568-A3E3-0B07F1CCF97B}" srcOrd="2" destOrd="0" presId="urn:microsoft.com/office/officeart/2005/8/layout/process1"/>
    <dgm:cxn modelId="{D217FDCA-DB2E-447F-8F21-C1F7418F507B}" type="presParOf" srcId="{E22FCDA5-6F19-4061-8941-537067CAF584}" destId="{B3369B4F-340D-4408-91D8-C11E3AEBA2EF}" srcOrd="3" destOrd="0" presId="urn:microsoft.com/office/officeart/2005/8/layout/process1"/>
    <dgm:cxn modelId="{492A33B3-88B0-4877-8048-3DEB6A257E1A}" type="presParOf" srcId="{B3369B4F-340D-4408-91D8-C11E3AEBA2EF}" destId="{DC9061E4-C240-4FF7-829B-52C6730B5626}" srcOrd="0" destOrd="0" presId="urn:microsoft.com/office/officeart/2005/8/layout/process1"/>
    <dgm:cxn modelId="{01C8A388-8D49-4F31-929D-8A8B9833DF82}" type="presParOf" srcId="{E22FCDA5-6F19-4061-8941-537067CAF584}" destId="{BA2FD623-1F2A-4E42-A87B-E594B0C403E8}" srcOrd="4" destOrd="0" presId="urn:microsoft.com/office/officeart/2005/8/layout/process1"/>
    <dgm:cxn modelId="{AF0C5F13-8CF1-4052-A130-9BB915724E5E}" type="presParOf" srcId="{E22FCDA5-6F19-4061-8941-537067CAF584}" destId="{FDEFA616-1164-4D24-A41A-9CD0B5069C47}" srcOrd="5" destOrd="0" presId="urn:microsoft.com/office/officeart/2005/8/layout/process1"/>
    <dgm:cxn modelId="{0414DF09-4903-4040-8112-355928970242}" type="presParOf" srcId="{FDEFA616-1164-4D24-A41A-9CD0B5069C47}" destId="{82D0D350-3310-45F5-8B3D-94F6A516CDA2}" srcOrd="0" destOrd="0" presId="urn:microsoft.com/office/officeart/2005/8/layout/process1"/>
    <dgm:cxn modelId="{184AAB49-C960-4355-9555-E248918F70DE}" type="presParOf" srcId="{E22FCDA5-6F19-4061-8941-537067CAF584}" destId="{03ECC37C-63A0-4B37-8BA2-3F3B5B43FFB4}" srcOrd="6" destOrd="0" presId="urn:microsoft.com/office/officeart/2005/8/layout/process1"/>
    <dgm:cxn modelId="{5DD5BD7A-087C-4129-9C21-446B03EA82F8}" type="presParOf" srcId="{E22FCDA5-6F19-4061-8941-537067CAF584}" destId="{A0E332D7-DF1D-40D5-8F3D-45DCC18F0749}" srcOrd="7" destOrd="0" presId="urn:microsoft.com/office/officeart/2005/8/layout/process1"/>
    <dgm:cxn modelId="{D8EAEC3E-0413-4AEB-9803-BAB7CCBB3D00}" type="presParOf" srcId="{A0E332D7-DF1D-40D5-8F3D-45DCC18F0749}" destId="{697DF7A8-3200-42FB-ABCF-7C1629BFBE21}" srcOrd="0" destOrd="0" presId="urn:microsoft.com/office/officeart/2005/8/layout/process1"/>
    <dgm:cxn modelId="{A715C251-D3E7-46A1-90F7-8A3B6ED6F050}" type="presParOf" srcId="{E22FCDA5-6F19-4061-8941-537067CAF584}" destId="{E49D736E-0824-40CB-9052-2FE35A4EC98B}" srcOrd="8" destOrd="0" presId="urn:microsoft.com/office/officeart/2005/8/layout/process1"/>
    <dgm:cxn modelId="{3CC0C310-996A-4F85-9A50-7BBD6DECCDED}" type="presParOf" srcId="{E22FCDA5-6F19-4061-8941-537067CAF584}" destId="{577A1A57-BC84-4A46-B30B-FC24F74C8A05}" srcOrd="9" destOrd="0" presId="urn:microsoft.com/office/officeart/2005/8/layout/process1"/>
    <dgm:cxn modelId="{5004C381-8455-417E-866B-0D673F299ACA}" type="presParOf" srcId="{577A1A57-BC84-4A46-B30B-FC24F74C8A05}" destId="{F724AB5D-66ED-448E-97DC-17ED9E8301BF}" srcOrd="0" destOrd="0" presId="urn:microsoft.com/office/officeart/2005/8/layout/process1"/>
    <dgm:cxn modelId="{28D37351-D5FB-431A-82A9-248E3404C303}" type="presParOf" srcId="{E22FCDA5-6F19-4061-8941-537067CAF584}" destId="{8CCAA9C4-89A0-4574-8E5F-2E5B79AB9EFE}" srcOrd="10" destOrd="0" presId="urn:microsoft.com/office/officeart/2005/8/layout/process1"/>
    <dgm:cxn modelId="{F8581B83-97A9-4AC4-ACCB-661D923DED18}" type="presParOf" srcId="{E22FCDA5-6F19-4061-8941-537067CAF584}" destId="{1D0B1933-6476-4568-8AA6-95F2D1422FAB}" srcOrd="11" destOrd="0" presId="urn:microsoft.com/office/officeart/2005/8/layout/process1"/>
    <dgm:cxn modelId="{E7C085F5-9F34-4DB6-B3D1-4F75307A6AFA}" type="presParOf" srcId="{1D0B1933-6476-4568-8AA6-95F2D1422FAB}" destId="{BA621241-EE55-4DD8-B3A4-BD1F3F265F2C}" srcOrd="0" destOrd="0" presId="urn:microsoft.com/office/officeart/2005/8/layout/process1"/>
    <dgm:cxn modelId="{B27E0E62-80A0-4E0F-9BD7-1E9EFF15F42E}" type="presParOf" srcId="{E22FCDA5-6F19-4061-8941-537067CAF584}" destId="{8C5D698C-1150-4551-B5B9-AC1B4918AD93}" srcOrd="12" destOrd="0" presId="urn:microsoft.com/office/officeart/2005/8/layout/process1"/>
    <dgm:cxn modelId="{BB7E7A40-44DF-452C-9999-D43470F79761}" type="presParOf" srcId="{E22FCDA5-6F19-4061-8941-537067CAF584}" destId="{D0524770-41E9-4290-A864-E78AD0F703F0}" srcOrd="13" destOrd="0" presId="urn:microsoft.com/office/officeart/2005/8/layout/process1"/>
    <dgm:cxn modelId="{A2CD190D-F593-4DF7-BC61-4F8DF0FB45BE}" type="presParOf" srcId="{D0524770-41E9-4290-A864-E78AD0F703F0}" destId="{C73D54F3-2F93-4AB6-A92D-84FD6112F062}" srcOrd="0" destOrd="0" presId="urn:microsoft.com/office/officeart/2005/8/layout/process1"/>
    <dgm:cxn modelId="{7814294A-86A1-41E5-8B9A-BD720925D374}" type="presParOf" srcId="{E22FCDA5-6F19-4061-8941-537067CAF584}" destId="{0E93C302-7E0D-4A09-8ECF-4724A8B60D54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4A8F91-E379-482A-A30D-5B178BA895E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0CB792F-A751-439A-B180-7B1E8E8CB6A6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2400" b="1" dirty="0"/>
            <a:t>术前</a:t>
          </a:r>
          <a:endParaRPr lang="en-US" altLang="zh-CN" sz="2400" b="1" dirty="0"/>
        </a:p>
        <a:p>
          <a:r>
            <a:rPr lang="zh-CN" altLang="en-US" sz="2400" b="1" dirty="0"/>
            <a:t>体检</a:t>
          </a:r>
          <a:endParaRPr lang="en-US" altLang="zh-CN" sz="2400" b="1" dirty="0"/>
        </a:p>
      </dgm:t>
    </dgm:pt>
    <dgm:pt modelId="{82CCD291-E114-414E-A1C3-9D48FA7903CC}" type="parTrans" cxnId="{8FEE53AD-8C63-4AA7-A01F-9FEB71807F8F}">
      <dgm:prSet/>
      <dgm:spPr/>
      <dgm:t>
        <a:bodyPr/>
        <a:lstStyle/>
        <a:p>
          <a:endParaRPr lang="zh-CN" altLang="en-US"/>
        </a:p>
      </dgm:t>
    </dgm:pt>
    <dgm:pt modelId="{53437569-FD7F-45BE-94DE-9338ACBBDDA3}" type="sibTrans" cxnId="{8FEE53AD-8C63-4AA7-A01F-9FEB71807F8F}">
      <dgm:prSet custT="1"/>
      <dgm:spPr/>
      <dgm:t>
        <a:bodyPr/>
        <a:lstStyle/>
        <a:p>
          <a:endParaRPr lang="zh-CN" altLang="en-US" sz="2400" b="1"/>
        </a:p>
      </dgm:t>
    </dgm:pt>
    <dgm:pt modelId="{3D35FAEA-B0B8-4B63-8E5C-C59343099B9A}">
      <dgm:prSet phldrT="[文本]" custT="1"/>
      <dgm:spPr/>
      <dgm:t>
        <a:bodyPr/>
        <a:lstStyle/>
        <a:p>
          <a:r>
            <a:rPr lang="zh-CN" altLang="en-US" sz="2400" b="1" dirty="0"/>
            <a:t>剃头</a:t>
          </a:r>
        </a:p>
      </dgm:t>
    </dgm:pt>
    <dgm:pt modelId="{DC7B5E1B-F9FF-486C-9187-989AEF1FE62E}" type="parTrans" cxnId="{0F058CB5-DC49-45C6-A369-B1057F8982AB}">
      <dgm:prSet/>
      <dgm:spPr/>
      <dgm:t>
        <a:bodyPr/>
        <a:lstStyle/>
        <a:p>
          <a:endParaRPr lang="zh-CN" altLang="en-US"/>
        </a:p>
      </dgm:t>
    </dgm:pt>
    <dgm:pt modelId="{717B9F3A-26D8-4C9E-A6D7-80879D61358B}" type="sibTrans" cxnId="{0F058CB5-DC49-45C6-A369-B1057F8982AB}">
      <dgm:prSet custT="1"/>
      <dgm:spPr/>
      <dgm:t>
        <a:bodyPr/>
        <a:lstStyle/>
        <a:p>
          <a:endParaRPr lang="zh-CN" altLang="en-US" sz="2400" b="1"/>
        </a:p>
      </dgm:t>
    </dgm:pt>
    <dgm:pt modelId="{1AC06029-6206-4244-88D5-CDF954F404F5}">
      <dgm:prSet phldrT="[文本]" custT="1"/>
      <dgm:spPr/>
      <dgm:t>
        <a:bodyPr/>
        <a:lstStyle/>
        <a:p>
          <a:r>
            <a:rPr lang="zh-CN" altLang="en-US" sz="2400" b="1" dirty="0"/>
            <a:t>麻醉</a:t>
          </a:r>
        </a:p>
      </dgm:t>
    </dgm:pt>
    <dgm:pt modelId="{AE565A06-8B97-4BCF-936B-4936A0E546E3}" type="parTrans" cxnId="{4820D21D-7B54-4CA8-BC0A-F8F3380D45DD}">
      <dgm:prSet/>
      <dgm:spPr/>
      <dgm:t>
        <a:bodyPr/>
        <a:lstStyle/>
        <a:p>
          <a:endParaRPr lang="zh-CN" altLang="en-US"/>
        </a:p>
      </dgm:t>
    </dgm:pt>
    <dgm:pt modelId="{8CABCC8E-A1F5-4ACC-AA21-70C323CC4D9A}" type="sibTrans" cxnId="{4820D21D-7B54-4CA8-BC0A-F8F3380D45DD}">
      <dgm:prSet custT="1"/>
      <dgm:spPr/>
      <dgm:t>
        <a:bodyPr/>
        <a:lstStyle/>
        <a:p>
          <a:endParaRPr lang="zh-CN" altLang="en-US" sz="2400" b="1"/>
        </a:p>
      </dgm:t>
    </dgm:pt>
    <dgm:pt modelId="{C701B379-F53C-44E3-8BCA-6378411D51F8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2400" b="1" dirty="0"/>
            <a:t>提取毛囊</a:t>
          </a:r>
        </a:p>
      </dgm:t>
    </dgm:pt>
    <dgm:pt modelId="{F295B6D6-2053-44A8-9D13-EC338218CA58}" type="parTrans" cxnId="{0748D8B2-6A42-445D-9663-1DBD5CAEC3BA}">
      <dgm:prSet/>
      <dgm:spPr/>
      <dgm:t>
        <a:bodyPr/>
        <a:lstStyle/>
        <a:p>
          <a:endParaRPr lang="zh-CN" altLang="en-US"/>
        </a:p>
      </dgm:t>
    </dgm:pt>
    <dgm:pt modelId="{8E4CF7D9-9942-4ACB-8F5D-63A5D584A07C}" type="sibTrans" cxnId="{0748D8B2-6A42-445D-9663-1DBD5CAEC3BA}">
      <dgm:prSet custT="1"/>
      <dgm:spPr/>
      <dgm:t>
        <a:bodyPr/>
        <a:lstStyle/>
        <a:p>
          <a:endParaRPr lang="zh-CN" altLang="en-US" sz="2400" b="1"/>
        </a:p>
      </dgm:t>
    </dgm:pt>
    <dgm:pt modelId="{A25540A5-EE84-4864-80A8-09EC2548A044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2400" b="1" dirty="0"/>
            <a:t>筛选分离</a:t>
          </a:r>
        </a:p>
      </dgm:t>
    </dgm:pt>
    <dgm:pt modelId="{6F2F27E6-8F45-450C-83A7-587C8EA53334}" type="parTrans" cxnId="{55788190-8C06-44E8-9486-F3729E548EE8}">
      <dgm:prSet/>
      <dgm:spPr/>
      <dgm:t>
        <a:bodyPr/>
        <a:lstStyle/>
        <a:p>
          <a:endParaRPr lang="zh-CN" altLang="en-US"/>
        </a:p>
      </dgm:t>
    </dgm:pt>
    <dgm:pt modelId="{C88C8497-E71E-4662-AD98-D153FC8696F4}" type="sibTrans" cxnId="{55788190-8C06-44E8-9486-F3729E548EE8}">
      <dgm:prSet custT="1"/>
      <dgm:spPr/>
      <dgm:t>
        <a:bodyPr/>
        <a:lstStyle/>
        <a:p>
          <a:endParaRPr lang="zh-CN" altLang="en-US" sz="2400" b="1"/>
        </a:p>
      </dgm:t>
    </dgm:pt>
    <dgm:pt modelId="{DE0293D4-6B4A-4F3B-A015-E2761714FF53}">
      <dgm:prSet custT="1"/>
      <dgm:spPr/>
      <dgm:t>
        <a:bodyPr/>
        <a:lstStyle/>
        <a:p>
          <a:r>
            <a:rPr lang="zh-CN" altLang="en-US" sz="2400" b="1" dirty="0"/>
            <a:t>存储</a:t>
          </a:r>
        </a:p>
      </dgm:t>
    </dgm:pt>
    <dgm:pt modelId="{D820B530-44C9-4539-9BFB-3F205629CC06}" type="parTrans" cxnId="{17558C09-4A8E-49F7-95F4-4A934B02CADB}">
      <dgm:prSet/>
      <dgm:spPr/>
      <dgm:t>
        <a:bodyPr/>
        <a:lstStyle/>
        <a:p>
          <a:endParaRPr lang="zh-CN" altLang="en-US"/>
        </a:p>
      </dgm:t>
    </dgm:pt>
    <dgm:pt modelId="{EAEB150F-D20B-4843-80AD-958C348C0472}" type="sibTrans" cxnId="{17558C09-4A8E-49F7-95F4-4A934B02CADB}">
      <dgm:prSet custT="1"/>
      <dgm:spPr/>
      <dgm:t>
        <a:bodyPr/>
        <a:lstStyle/>
        <a:p>
          <a:endParaRPr lang="zh-CN" altLang="en-US" sz="2400" b="1"/>
        </a:p>
      </dgm:t>
    </dgm:pt>
    <dgm:pt modelId="{8685545E-2A04-4CBB-A554-22B4C79C5048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2400" b="1" dirty="0"/>
            <a:t>植入毛囊</a:t>
          </a:r>
        </a:p>
      </dgm:t>
    </dgm:pt>
    <dgm:pt modelId="{9FD77102-0177-414B-B28D-39E70C711737}" type="parTrans" cxnId="{310216C3-C84C-44F1-8F24-1BDCB25AB6F0}">
      <dgm:prSet/>
      <dgm:spPr/>
      <dgm:t>
        <a:bodyPr/>
        <a:lstStyle/>
        <a:p>
          <a:endParaRPr lang="zh-CN" altLang="en-US"/>
        </a:p>
      </dgm:t>
    </dgm:pt>
    <dgm:pt modelId="{26DD64EB-B136-4608-9958-703F11119B25}" type="sibTrans" cxnId="{310216C3-C84C-44F1-8F24-1BDCB25AB6F0}">
      <dgm:prSet/>
      <dgm:spPr/>
      <dgm:t>
        <a:bodyPr/>
        <a:lstStyle/>
        <a:p>
          <a:endParaRPr lang="zh-CN" altLang="en-US"/>
        </a:p>
      </dgm:t>
    </dgm:pt>
    <dgm:pt modelId="{79FD5DC9-1B05-4444-97ED-6B5F57B3FCC3}">
      <dgm:prSet custT="1"/>
      <dgm:spPr>
        <a:solidFill>
          <a:srgbClr val="FF0000"/>
        </a:solidFill>
      </dgm:spPr>
      <dgm:t>
        <a:bodyPr/>
        <a:lstStyle/>
        <a:p>
          <a:r>
            <a:rPr lang="zh-CN" altLang="en-US" sz="2400" b="1" i="0" dirty="0"/>
            <a:t>打孔</a:t>
          </a:r>
          <a:endParaRPr lang="zh-CN" altLang="en-US" sz="2400" b="1" dirty="0"/>
        </a:p>
      </dgm:t>
    </dgm:pt>
    <dgm:pt modelId="{B289A295-B846-41B3-BBF5-AB3883A55E2D}" type="parTrans" cxnId="{4F327387-45A3-4423-808E-FEE7920A4712}">
      <dgm:prSet/>
      <dgm:spPr/>
      <dgm:t>
        <a:bodyPr/>
        <a:lstStyle/>
        <a:p>
          <a:endParaRPr lang="zh-CN" altLang="en-US"/>
        </a:p>
      </dgm:t>
    </dgm:pt>
    <dgm:pt modelId="{8B7BC4DE-B186-4107-8BDB-6419E5D0D778}" type="sibTrans" cxnId="{4F327387-45A3-4423-808E-FEE7920A4712}">
      <dgm:prSet custT="1"/>
      <dgm:spPr/>
      <dgm:t>
        <a:bodyPr/>
        <a:lstStyle/>
        <a:p>
          <a:endParaRPr lang="zh-CN" altLang="en-US" sz="2400" b="1"/>
        </a:p>
      </dgm:t>
    </dgm:pt>
    <dgm:pt modelId="{E22FCDA5-6F19-4061-8941-537067CAF584}" type="pres">
      <dgm:prSet presAssocID="{7D4A8F91-E379-482A-A30D-5B178BA895EC}" presName="Name0" presStyleCnt="0">
        <dgm:presLayoutVars>
          <dgm:dir/>
          <dgm:resizeHandles val="exact"/>
        </dgm:presLayoutVars>
      </dgm:prSet>
      <dgm:spPr/>
    </dgm:pt>
    <dgm:pt modelId="{36DB4549-AEFE-4AAE-82E6-B5E70D9AF767}" type="pres">
      <dgm:prSet presAssocID="{A0CB792F-A751-439A-B180-7B1E8E8CB6A6}" presName="node" presStyleLbl="node1" presStyleIdx="0" presStyleCnt="8">
        <dgm:presLayoutVars>
          <dgm:bulletEnabled val="1"/>
        </dgm:presLayoutVars>
      </dgm:prSet>
      <dgm:spPr/>
    </dgm:pt>
    <dgm:pt modelId="{1EEA4C46-E04D-4B86-BADF-EF521D07761E}" type="pres">
      <dgm:prSet presAssocID="{53437569-FD7F-45BE-94DE-9338ACBBDDA3}" presName="sibTrans" presStyleLbl="sibTrans2D1" presStyleIdx="0" presStyleCnt="7"/>
      <dgm:spPr/>
    </dgm:pt>
    <dgm:pt modelId="{F7C7B54B-A8A0-4920-A120-C348A747D0E6}" type="pres">
      <dgm:prSet presAssocID="{53437569-FD7F-45BE-94DE-9338ACBBDDA3}" presName="connectorText" presStyleLbl="sibTrans2D1" presStyleIdx="0" presStyleCnt="7"/>
      <dgm:spPr/>
    </dgm:pt>
    <dgm:pt modelId="{60080642-7E5F-4568-A3E3-0B07F1CCF97B}" type="pres">
      <dgm:prSet presAssocID="{3D35FAEA-B0B8-4B63-8E5C-C59343099B9A}" presName="node" presStyleLbl="node1" presStyleIdx="1" presStyleCnt="8" custLinFactNeighborY="1178">
        <dgm:presLayoutVars>
          <dgm:bulletEnabled val="1"/>
        </dgm:presLayoutVars>
      </dgm:prSet>
      <dgm:spPr/>
    </dgm:pt>
    <dgm:pt modelId="{B3369B4F-340D-4408-91D8-C11E3AEBA2EF}" type="pres">
      <dgm:prSet presAssocID="{717B9F3A-26D8-4C9E-A6D7-80879D61358B}" presName="sibTrans" presStyleLbl="sibTrans2D1" presStyleIdx="1" presStyleCnt="7"/>
      <dgm:spPr/>
    </dgm:pt>
    <dgm:pt modelId="{DC9061E4-C240-4FF7-829B-52C6730B5626}" type="pres">
      <dgm:prSet presAssocID="{717B9F3A-26D8-4C9E-A6D7-80879D61358B}" presName="connectorText" presStyleLbl="sibTrans2D1" presStyleIdx="1" presStyleCnt="7"/>
      <dgm:spPr/>
    </dgm:pt>
    <dgm:pt modelId="{BA2FD623-1F2A-4E42-A87B-E594B0C403E8}" type="pres">
      <dgm:prSet presAssocID="{1AC06029-6206-4244-88D5-CDF954F404F5}" presName="node" presStyleLbl="node1" presStyleIdx="2" presStyleCnt="8">
        <dgm:presLayoutVars>
          <dgm:bulletEnabled val="1"/>
        </dgm:presLayoutVars>
      </dgm:prSet>
      <dgm:spPr/>
    </dgm:pt>
    <dgm:pt modelId="{FDEFA616-1164-4D24-A41A-9CD0B5069C47}" type="pres">
      <dgm:prSet presAssocID="{8CABCC8E-A1F5-4ACC-AA21-70C323CC4D9A}" presName="sibTrans" presStyleLbl="sibTrans2D1" presStyleIdx="2" presStyleCnt="7"/>
      <dgm:spPr/>
    </dgm:pt>
    <dgm:pt modelId="{82D0D350-3310-45F5-8B3D-94F6A516CDA2}" type="pres">
      <dgm:prSet presAssocID="{8CABCC8E-A1F5-4ACC-AA21-70C323CC4D9A}" presName="connectorText" presStyleLbl="sibTrans2D1" presStyleIdx="2" presStyleCnt="7"/>
      <dgm:spPr/>
    </dgm:pt>
    <dgm:pt modelId="{03ECC37C-63A0-4B37-8BA2-3F3B5B43FFB4}" type="pres">
      <dgm:prSet presAssocID="{C701B379-F53C-44E3-8BCA-6378411D51F8}" presName="node" presStyleLbl="node1" presStyleIdx="3" presStyleCnt="8" custLinFactNeighborX="5641" custLinFactNeighborY="-937">
        <dgm:presLayoutVars>
          <dgm:bulletEnabled val="1"/>
        </dgm:presLayoutVars>
      </dgm:prSet>
      <dgm:spPr/>
    </dgm:pt>
    <dgm:pt modelId="{A0E332D7-DF1D-40D5-8F3D-45DCC18F0749}" type="pres">
      <dgm:prSet presAssocID="{8E4CF7D9-9942-4ACB-8F5D-63A5D584A07C}" presName="sibTrans" presStyleLbl="sibTrans2D1" presStyleIdx="3" presStyleCnt="7"/>
      <dgm:spPr/>
    </dgm:pt>
    <dgm:pt modelId="{697DF7A8-3200-42FB-ABCF-7C1629BFBE21}" type="pres">
      <dgm:prSet presAssocID="{8E4CF7D9-9942-4ACB-8F5D-63A5D584A07C}" presName="connectorText" presStyleLbl="sibTrans2D1" presStyleIdx="3" presStyleCnt="7"/>
      <dgm:spPr/>
    </dgm:pt>
    <dgm:pt modelId="{E49D736E-0824-40CB-9052-2FE35A4EC98B}" type="pres">
      <dgm:prSet presAssocID="{A25540A5-EE84-4864-80A8-09EC2548A044}" presName="node" presStyleLbl="node1" presStyleIdx="4" presStyleCnt="8">
        <dgm:presLayoutVars>
          <dgm:bulletEnabled val="1"/>
        </dgm:presLayoutVars>
      </dgm:prSet>
      <dgm:spPr/>
    </dgm:pt>
    <dgm:pt modelId="{577A1A57-BC84-4A46-B30B-FC24F74C8A05}" type="pres">
      <dgm:prSet presAssocID="{C88C8497-E71E-4662-AD98-D153FC8696F4}" presName="sibTrans" presStyleLbl="sibTrans2D1" presStyleIdx="4" presStyleCnt="7"/>
      <dgm:spPr/>
    </dgm:pt>
    <dgm:pt modelId="{F724AB5D-66ED-448E-97DC-17ED9E8301BF}" type="pres">
      <dgm:prSet presAssocID="{C88C8497-E71E-4662-AD98-D153FC8696F4}" presName="connectorText" presStyleLbl="sibTrans2D1" presStyleIdx="4" presStyleCnt="7"/>
      <dgm:spPr/>
    </dgm:pt>
    <dgm:pt modelId="{8CCAA9C4-89A0-4574-8E5F-2E5B79AB9EFE}" type="pres">
      <dgm:prSet presAssocID="{DE0293D4-6B4A-4F3B-A015-E2761714FF53}" presName="node" presStyleLbl="node1" presStyleIdx="5" presStyleCnt="8">
        <dgm:presLayoutVars>
          <dgm:bulletEnabled val="1"/>
        </dgm:presLayoutVars>
      </dgm:prSet>
      <dgm:spPr/>
    </dgm:pt>
    <dgm:pt modelId="{1D0B1933-6476-4568-8AA6-95F2D1422FAB}" type="pres">
      <dgm:prSet presAssocID="{EAEB150F-D20B-4843-80AD-958C348C0472}" presName="sibTrans" presStyleLbl="sibTrans2D1" presStyleIdx="5" presStyleCnt="7"/>
      <dgm:spPr/>
    </dgm:pt>
    <dgm:pt modelId="{BA621241-EE55-4DD8-B3A4-BD1F3F265F2C}" type="pres">
      <dgm:prSet presAssocID="{EAEB150F-D20B-4843-80AD-958C348C0472}" presName="connectorText" presStyleLbl="sibTrans2D1" presStyleIdx="5" presStyleCnt="7"/>
      <dgm:spPr/>
    </dgm:pt>
    <dgm:pt modelId="{8C5D698C-1150-4551-B5B9-AC1B4918AD93}" type="pres">
      <dgm:prSet presAssocID="{79FD5DC9-1B05-4444-97ED-6B5F57B3FCC3}" presName="node" presStyleLbl="node1" presStyleIdx="6" presStyleCnt="8">
        <dgm:presLayoutVars>
          <dgm:bulletEnabled val="1"/>
        </dgm:presLayoutVars>
      </dgm:prSet>
      <dgm:spPr/>
    </dgm:pt>
    <dgm:pt modelId="{D0524770-41E9-4290-A864-E78AD0F703F0}" type="pres">
      <dgm:prSet presAssocID="{8B7BC4DE-B186-4107-8BDB-6419E5D0D778}" presName="sibTrans" presStyleLbl="sibTrans2D1" presStyleIdx="6" presStyleCnt="7"/>
      <dgm:spPr/>
    </dgm:pt>
    <dgm:pt modelId="{C73D54F3-2F93-4AB6-A92D-84FD6112F062}" type="pres">
      <dgm:prSet presAssocID="{8B7BC4DE-B186-4107-8BDB-6419E5D0D778}" presName="connectorText" presStyleLbl="sibTrans2D1" presStyleIdx="6" presStyleCnt="7"/>
      <dgm:spPr/>
    </dgm:pt>
    <dgm:pt modelId="{0E93C302-7E0D-4A09-8ECF-4724A8B60D54}" type="pres">
      <dgm:prSet presAssocID="{8685545E-2A04-4CBB-A554-22B4C79C5048}" presName="node" presStyleLbl="node1" presStyleIdx="7" presStyleCnt="8" custLinFactNeighborX="924" custLinFactNeighborY="-1150">
        <dgm:presLayoutVars>
          <dgm:bulletEnabled val="1"/>
        </dgm:presLayoutVars>
      </dgm:prSet>
      <dgm:spPr/>
    </dgm:pt>
  </dgm:ptLst>
  <dgm:cxnLst>
    <dgm:cxn modelId="{A7BC5301-B945-4AC0-A6C2-6356EDE18F64}" type="presOf" srcId="{8B7BC4DE-B186-4107-8BDB-6419E5D0D778}" destId="{D0524770-41E9-4290-A864-E78AD0F703F0}" srcOrd="0" destOrd="0" presId="urn:microsoft.com/office/officeart/2005/8/layout/process1"/>
    <dgm:cxn modelId="{ACEF0907-1D35-4221-A96C-3C9DA8614CE2}" type="presOf" srcId="{717B9F3A-26D8-4C9E-A6D7-80879D61358B}" destId="{B3369B4F-340D-4408-91D8-C11E3AEBA2EF}" srcOrd="0" destOrd="0" presId="urn:microsoft.com/office/officeart/2005/8/layout/process1"/>
    <dgm:cxn modelId="{78A62209-4B94-4FF5-A3EA-F7AD16AD4AF2}" type="presOf" srcId="{A0CB792F-A751-439A-B180-7B1E8E8CB6A6}" destId="{36DB4549-AEFE-4AAE-82E6-B5E70D9AF767}" srcOrd="0" destOrd="0" presId="urn:microsoft.com/office/officeart/2005/8/layout/process1"/>
    <dgm:cxn modelId="{6B818A09-9A61-4F43-B894-B2CDF14BC630}" type="presOf" srcId="{8B7BC4DE-B186-4107-8BDB-6419E5D0D778}" destId="{C73D54F3-2F93-4AB6-A92D-84FD6112F062}" srcOrd="1" destOrd="0" presId="urn:microsoft.com/office/officeart/2005/8/layout/process1"/>
    <dgm:cxn modelId="{17558C09-4A8E-49F7-95F4-4A934B02CADB}" srcId="{7D4A8F91-E379-482A-A30D-5B178BA895EC}" destId="{DE0293D4-6B4A-4F3B-A015-E2761714FF53}" srcOrd="5" destOrd="0" parTransId="{D820B530-44C9-4539-9BFB-3F205629CC06}" sibTransId="{EAEB150F-D20B-4843-80AD-958C348C0472}"/>
    <dgm:cxn modelId="{F0C5800B-2EE5-4E95-8E27-B6813652C0EF}" type="presOf" srcId="{DE0293D4-6B4A-4F3B-A015-E2761714FF53}" destId="{8CCAA9C4-89A0-4574-8E5F-2E5B79AB9EFE}" srcOrd="0" destOrd="0" presId="urn:microsoft.com/office/officeart/2005/8/layout/process1"/>
    <dgm:cxn modelId="{4820D21D-7B54-4CA8-BC0A-F8F3380D45DD}" srcId="{7D4A8F91-E379-482A-A30D-5B178BA895EC}" destId="{1AC06029-6206-4244-88D5-CDF954F404F5}" srcOrd="2" destOrd="0" parTransId="{AE565A06-8B97-4BCF-936B-4936A0E546E3}" sibTransId="{8CABCC8E-A1F5-4ACC-AA21-70C323CC4D9A}"/>
    <dgm:cxn modelId="{C5D08C2C-D3E1-47E9-A96B-FF0F22114321}" type="presOf" srcId="{EAEB150F-D20B-4843-80AD-958C348C0472}" destId="{1D0B1933-6476-4568-8AA6-95F2D1422FAB}" srcOrd="0" destOrd="0" presId="urn:microsoft.com/office/officeart/2005/8/layout/process1"/>
    <dgm:cxn modelId="{3AE60037-295A-45C7-859C-275118227EC1}" type="presOf" srcId="{A25540A5-EE84-4864-80A8-09EC2548A044}" destId="{E49D736E-0824-40CB-9052-2FE35A4EC98B}" srcOrd="0" destOrd="0" presId="urn:microsoft.com/office/officeart/2005/8/layout/process1"/>
    <dgm:cxn modelId="{139D5E5B-7683-4CBE-84C4-BC468699860F}" type="presOf" srcId="{8685545E-2A04-4CBB-A554-22B4C79C5048}" destId="{0E93C302-7E0D-4A09-8ECF-4724A8B60D54}" srcOrd="0" destOrd="0" presId="urn:microsoft.com/office/officeart/2005/8/layout/process1"/>
    <dgm:cxn modelId="{FE21CF5B-E1D4-4F7B-88E5-23768D43109C}" type="presOf" srcId="{3D35FAEA-B0B8-4B63-8E5C-C59343099B9A}" destId="{60080642-7E5F-4568-A3E3-0B07F1CCF97B}" srcOrd="0" destOrd="0" presId="urn:microsoft.com/office/officeart/2005/8/layout/process1"/>
    <dgm:cxn modelId="{7826EB63-56F6-4E05-B9BF-93F7E409C7D0}" type="presOf" srcId="{8CABCC8E-A1F5-4ACC-AA21-70C323CC4D9A}" destId="{82D0D350-3310-45F5-8B3D-94F6A516CDA2}" srcOrd="1" destOrd="0" presId="urn:microsoft.com/office/officeart/2005/8/layout/process1"/>
    <dgm:cxn modelId="{6BA26B48-A6EC-4FA3-BFEF-89951C54E60C}" type="presOf" srcId="{7D4A8F91-E379-482A-A30D-5B178BA895EC}" destId="{E22FCDA5-6F19-4061-8941-537067CAF584}" srcOrd="0" destOrd="0" presId="urn:microsoft.com/office/officeart/2005/8/layout/process1"/>
    <dgm:cxn modelId="{74178569-94A9-45AB-9B34-A0EC0180A19E}" type="presOf" srcId="{C701B379-F53C-44E3-8BCA-6378411D51F8}" destId="{03ECC37C-63A0-4B37-8BA2-3F3B5B43FFB4}" srcOrd="0" destOrd="0" presId="urn:microsoft.com/office/officeart/2005/8/layout/process1"/>
    <dgm:cxn modelId="{C3A4B94D-1E8A-4D18-BB01-C94CB924AF30}" type="presOf" srcId="{53437569-FD7F-45BE-94DE-9338ACBBDDA3}" destId="{F7C7B54B-A8A0-4920-A120-C348A747D0E6}" srcOrd="1" destOrd="0" presId="urn:microsoft.com/office/officeart/2005/8/layout/process1"/>
    <dgm:cxn modelId="{63371A6F-2D68-4774-9C32-FAF8BC9F1413}" type="presOf" srcId="{79FD5DC9-1B05-4444-97ED-6B5F57B3FCC3}" destId="{8C5D698C-1150-4551-B5B9-AC1B4918AD93}" srcOrd="0" destOrd="0" presId="urn:microsoft.com/office/officeart/2005/8/layout/process1"/>
    <dgm:cxn modelId="{C7E0B686-1E80-4AF9-B126-1CA3CC69D0A7}" type="presOf" srcId="{717B9F3A-26D8-4C9E-A6D7-80879D61358B}" destId="{DC9061E4-C240-4FF7-829B-52C6730B5626}" srcOrd="1" destOrd="0" presId="urn:microsoft.com/office/officeart/2005/8/layout/process1"/>
    <dgm:cxn modelId="{4F327387-45A3-4423-808E-FEE7920A4712}" srcId="{7D4A8F91-E379-482A-A30D-5B178BA895EC}" destId="{79FD5DC9-1B05-4444-97ED-6B5F57B3FCC3}" srcOrd="6" destOrd="0" parTransId="{B289A295-B846-41B3-BBF5-AB3883A55E2D}" sibTransId="{8B7BC4DE-B186-4107-8BDB-6419E5D0D778}"/>
    <dgm:cxn modelId="{55788190-8C06-44E8-9486-F3729E548EE8}" srcId="{7D4A8F91-E379-482A-A30D-5B178BA895EC}" destId="{A25540A5-EE84-4864-80A8-09EC2548A044}" srcOrd="4" destOrd="0" parTransId="{6F2F27E6-8F45-450C-83A7-587C8EA53334}" sibTransId="{C88C8497-E71E-4662-AD98-D153FC8696F4}"/>
    <dgm:cxn modelId="{6CE5A593-DACC-444E-BE66-A0F8952303AB}" type="presOf" srcId="{C88C8497-E71E-4662-AD98-D153FC8696F4}" destId="{577A1A57-BC84-4A46-B30B-FC24F74C8A05}" srcOrd="0" destOrd="0" presId="urn:microsoft.com/office/officeart/2005/8/layout/process1"/>
    <dgm:cxn modelId="{408D4494-1859-4BB2-8261-B725D9D4FA7D}" type="presOf" srcId="{C88C8497-E71E-4662-AD98-D153FC8696F4}" destId="{F724AB5D-66ED-448E-97DC-17ED9E8301BF}" srcOrd="1" destOrd="0" presId="urn:microsoft.com/office/officeart/2005/8/layout/process1"/>
    <dgm:cxn modelId="{2536B696-71D3-4B38-8559-69B958D26854}" type="presOf" srcId="{EAEB150F-D20B-4843-80AD-958C348C0472}" destId="{BA621241-EE55-4DD8-B3A4-BD1F3F265F2C}" srcOrd="1" destOrd="0" presId="urn:microsoft.com/office/officeart/2005/8/layout/process1"/>
    <dgm:cxn modelId="{8D63919D-7D8A-447C-9703-DD3E4BBBEBF3}" type="presOf" srcId="{8E4CF7D9-9942-4ACB-8F5D-63A5D584A07C}" destId="{A0E332D7-DF1D-40D5-8F3D-45DCC18F0749}" srcOrd="0" destOrd="0" presId="urn:microsoft.com/office/officeart/2005/8/layout/process1"/>
    <dgm:cxn modelId="{E506E4A4-83ED-41BA-AA52-6CF4ACF12EEA}" type="presOf" srcId="{8E4CF7D9-9942-4ACB-8F5D-63A5D584A07C}" destId="{697DF7A8-3200-42FB-ABCF-7C1629BFBE21}" srcOrd="1" destOrd="0" presId="urn:microsoft.com/office/officeart/2005/8/layout/process1"/>
    <dgm:cxn modelId="{8FEE53AD-8C63-4AA7-A01F-9FEB71807F8F}" srcId="{7D4A8F91-E379-482A-A30D-5B178BA895EC}" destId="{A0CB792F-A751-439A-B180-7B1E8E8CB6A6}" srcOrd="0" destOrd="0" parTransId="{82CCD291-E114-414E-A1C3-9D48FA7903CC}" sibTransId="{53437569-FD7F-45BE-94DE-9338ACBBDDA3}"/>
    <dgm:cxn modelId="{0748D8B2-6A42-445D-9663-1DBD5CAEC3BA}" srcId="{7D4A8F91-E379-482A-A30D-5B178BA895EC}" destId="{C701B379-F53C-44E3-8BCA-6378411D51F8}" srcOrd="3" destOrd="0" parTransId="{F295B6D6-2053-44A8-9D13-EC338218CA58}" sibTransId="{8E4CF7D9-9942-4ACB-8F5D-63A5D584A07C}"/>
    <dgm:cxn modelId="{0F058CB5-DC49-45C6-A369-B1057F8982AB}" srcId="{7D4A8F91-E379-482A-A30D-5B178BA895EC}" destId="{3D35FAEA-B0B8-4B63-8E5C-C59343099B9A}" srcOrd="1" destOrd="0" parTransId="{DC7B5E1B-F9FF-486C-9187-989AEF1FE62E}" sibTransId="{717B9F3A-26D8-4C9E-A6D7-80879D61358B}"/>
    <dgm:cxn modelId="{22CBB2C1-416A-4A74-97C5-9371823862B0}" type="presOf" srcId="{8CABCC8E-A1F5-4ACC-AA21-70C323CC4D9A}" destId="{FDEFA616-1164-4D24-A41A-9CD0B5069C47}" srcOrd="0" destOrd="0" presId="urn:microsoft.com/office/officeart/2005/8/layout/process1"/>
    <dgm:cxn modelId="{310216C3-C84C-44F1-8F24-1BDCB25AB6F0}" srcId="{7D4A8F91-E379-482A-A30D-5B178BA895EC}" destId="{8685545E-2A04-4CBB-A554-22B4C79C5048}" srcOrd="7" destOrd="0" parTransId="{9FD77102-0177-414B-B28D-39E70C711737}" sibTransId="{26DD64EB-B136-4608-9958-703F11119B25}"/>
    <dgm:cxn modelId="{CA4F2FD5-EF03-487B-9085-BE308368536B}" type="presOf" srcId="{1AC06029-6206-4244-88D5-CDF954F404F5}" destId="{BA2FD623-1F2A-4E42-A87B-E594B0C403E8}" srcOrd="0" destOrd="0" presId="urn:microsoft.com/office/officeart/2005/8/layout/process1"/>
    <dgm:cxn modelId="{508476E8-6375-4873-865B-58964869DD94}" type="presOf" srcId="{53437569-FD7F-45BE-94DE-9338ACBBDDA3}" destId="{1EEA4C46-E04D-4B86-BADF-EF521D07761E}" srcOrd="0" destOrd="0" presId="urn:microsoft.com/office/officeart/2005/8/layout/process1"/>
    <dgm:cxn modelId="{0D80A9EB-8C63-472D-9BE6-A2216244857D}" type="presParOf" srcId="{E22FCDA5-6F19-4061-8941-537067CAF584}" destId="{36DB4549-AEFE-4AAE-82E6-B5E70D9AF767}" srcOrd="0" destOrd="0" presId="urn:microsoft.com/office/officeart/2005/8/layout/process1"/>
    <dgm:cxn modelId="{1E7C0299-C02C-48E7-B4F5-6CFD31B101C6}" type="presParOf" srcId="{E22FCDA5-6F19-4061-8941-537067CAF584}" destId="{1EEA4C46-E04D-4B86-BADF-EF521D07761E}" srcOrd="1" destOrd="0" presId="urn:microsoft.com/office/officeart/2005/8/layout/process1"/>
    <dgm:cxn modelId="{97395EB0-3B0C-4C2D-ACAD-7497B05B6217}" type="presParOf" srcId="{1EEA4C46-E04D-4B86-BADF-EF521D07761E}" destId="{F7C7B54B-A8A0-4920-A120-C348A747D0E6}" srcOrd="0" destOrd="0" presId="urn:microsoft.com/office/officeart/2005/8/layout/process1"/>
    <dgm:cxn modelId="{23233669-2CF9-4C24-8F9E-DF30228FE44D}" type="presParOf" srcId="{E22FCDA5-6F19-4061-8941-537067CAF584}" destId="{60080642-7E5F-4568-A3E3-0B07F1CCF97B}" srcOrd="2" destOrd="0" presId="urn:microsoft.com/office/officeart/2005/8/layout/process1"/>
    <dgm:cxn modelId="{D217FDCA-DB2E-447F-8F21-C1F7418F507B}" type="presParOf" srcId="{E22FCDA5-6F19-4061-8941-537067CAF584}" destId="{B3369B4F-340D-4408-91D8-C11E3AEBA2EF}" srcOrd="3" destOrd="0" presId="urn:microsoft.com/office/officeart/2005/8/layout/process1"/>
    <dgm:cxn modelId="{492A33B3-88B0-4877-8048-3DEB6A257E1A}" type="presParOf" srcId="{B3369B4F-340D-4408-91D8-C11E3AEBA2EF}" destId="{DC9061E4-C240-4FF7-829B-52C6730B5626}" srcOrd="0" destOrd="0" presId="urn:microsoft.com/office/officeart/2005/8/layout/process1"/>
    <dgm:cxn modelId="{01C8A388-8D49-4F31-929D-8A8B9833DF82}" type="presParOf" srcId="{E22FCDA5-6F19-4061-8941-537067CAF584}" destId="{BA2FD623-1F2A-4E42-A87B-E594B0C403E8}" srcOrd="4" destOrd="0" presId="urn:microsoft.com/office/officeart/2005/8/layout/process1"/>
    <dgm:cxn modelId="{AF0C5F13-8CF1-4052-A130-9BB915724E5E}" type="presParOf" srcId="{E22FCDA5-6F19-4061-8941-537067CAF584}" destId="{FDEFA616-1164-4D24-A41A-9CD0B5069C47}" srcOrd="5" destOrd="0" presId="urn:microsoft.com/office/officeart/2005/8/layout/process1"/>
    <dgm:cxn modelId="{0414DF09-4903-4040-8112-355928970242}" type="presParOf" srcId="{FDEFA616-1164-4D24-A41A-9CD0B5069C47}" destId="{82D0D350-3310-45F5-8B3D-94F6A516CDA2}" srcOrd="0" destOrd="0" presId="urn:microsoft.com/office/officeart/2005/8/layout/process1"/>
    <dgm:cxn modelId="{184AAB49-C960-4355-9555-E248918F70DE}" type="presParOf" srcId="{E22FCDA5-6F19-4061-8941-537067CAF584}" destId="{03ECC37C-63A0-4B37-8BA2-3F3B5B43FFB4}" srcOrd="6" destOrd="0" presId="urn:microsoft.com/office/officeart/2005/8/layout/process1"/>
    <dgm:cxn modelId="{5DD5BD7A-087C-4129-9C21-446B03EA82F8}" type="presParOf" srcId="{E22FCDA5-6F19-4061-8941-537067CAF584}" destId="{A0E332D7-DF1D-40D5-8F3D-45DCC18F0749}" srcOrd="7" destOrd="0" presId="urn:microsoft.com/office/officeart/2005/8/layout/process1"/>
    <dgm:cxn modelId="{D8EAEC3E-0413-4AEB-9803-BAB7CCBB3D00}" type="presParOf" srcId="{A0E332D7-DF1D-40D5-8F3D-45DCC18F0749}" destId="{697DF7A8-3200-42FB-ABCF-7C1629BFBE21}" srcOrd="0" destOrd="0" presId="urn:microsoft.com/office/officeart/2005/8/layout/process1"/>
    <dgm:cxn modelId="{A715C251-D3E7-46A1-90F7-8A3B6ED6F050}" type="presParOf" srcId="{E22FCDA5-6F19-4061-8941-537067CAF584}" destId="{E49D736E-0824-40CB-9052-2FE35A4EC98B}" srcOrd="8" destOrd="0" presId="urn:microsoft.com/office/officeart/2005/8/layout/process1"/>
    <dgm:cxn modelId="{3CC0C310-996A-4F85-9A50-7BBD6DECCDED}" type="presParOf" srcId="{E22FCDA5-6F19-4061-8941-537067CAF584}" destId="{577A1A57-BC84-4A46-B30B-FC24F74C8A05}" srcOrd="9" destOrd="0" presId="urn:microsoft.com/office/officeart/2005/8/layout/process1"/>
    <dgm:cxn modelId="{5004C381-8455-417E-866B-0D673F299ACA}" type="presParOf" srcId="{577A1A57-BC84-4A46-B30B-FC24F74C8A05}" destId="{F724AB5D-66ED-448E-97DC-17ED9E8301BF}" srcOrd="0" destOrd="0" presId="urn:microsoft.com/office/officeart/2005/8/layout/process1"/>
    <dgm:cxn modelId="{28D37351-D5FB-431A-82A9-248E3404C303}" type="presParOf" srcId="{E22FCDA5-6F19-4061-8941-537067CAF584}" destId="{8CCAA9C4-89A0-4574-8E5F-2E5B79AB9EFE}" srcOrd="10" destOrd="0" presId="urn:microsoft.com/office/officeart/2005/8/layout/process1"/>
    <dgm:cxn modelId="{F8581B83-97A9-4AC4-ACCB-661D923DED18}" type="presParOf" srcId="{E22FCDA5-6F19-4061-8941-537067CAF584}" destId="{1D0B1933-6476-4568-8AA6-95F2D1422FAB}" srcOrd="11" destOrd="0" presId="urn:microsoft.com/office/officeart/2005/8/layout/process1"/>
    <dgm:cxn modelId="{E7C085F5-9F34-4DB6-B3D1-4F75307A6AFA}" type="presParOf" srcId="{1D0B1933-6476-4568-8AA6-95F2D1422FAB}" destId="{BA621241-EE55-4DD8-B3A4-BD1F3F265F2C}" srcOrd="0" destOrd="0" presId="urn:microsoft.com/office/officeart/2005/8/layout/process1"/>
    <dgm:cxn modelId="{B27E0E62-80A0-4E0F-9BD7-1E9EFF15F42E}" type="presParOf" srcId="{E22FCDA5-6F19-4061-8941-537067CAF584}" destId="{8C5D698C-1150-4551-B5B9-AC1B4918AD93}" srcOrd="12" destOrd="0" presId="urn:microsoft.com/office/officeart/2005/8/layout/process1"/>
    <dgm:cxn modelId="{BB7E7A40-44DF-452C-9999-D43470F79761}" type="presParOf" srcId="{E22FCDA5-6F19-4061-8941-537067CAF584}" destId="{D0524770-41E9-4290-A864-E78AD0F703F0}" srcOrd="13" destOrd="0" presId="urn:microsoft.com/office/officeart/2005/8/layout/process1"/>
    <dgm:cxn modelId="{A2CD190D-F593-4DF7-BC61-4F8DF0FB45BE}" type="presParOf" srcId="{D0524770-41E9-4290-A864-E78AD0F703F0}" destId="{C73D54F3-2F93-4AB6-A92D-84FD6112F062}" srcOrd="0" destOrd="0" presId="urn:microsoft.com/office/officeart/2005/8/layout/process1"/>
    <dgm:cxn modelId="{7814294A-86A1-41E5-8B9A-BD720925D374}" type="presParOf" srcId="{E22FCDA5-6F19-4061-8941-537067CAF584}" destId="{0E93C302-7E0D-4A09-8ECF-4724A8B60D54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B4549-AEFE-4AAE-82E6-B5E70D9AF767}">
      <dsp:nvSpPr>
        <dsp:cNvPr id="0" name=""/>
        <dsp:cNvSpPr/>
      </dsp:nvSpPr>
      <dsp:spPr>
        <a:xfrm>
          <a:off x="3589" y="2626247"/>
          <a:ext cx="971644" cy="1156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术前</a:t>
          </a:r>
          <a:endParaRPr lang="en-US" altLang="zh-CN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体检</a:t>
          </a:r>
          <a:endParaRPr lang="en-US" altLang="zh-CN" sz="2400" b="1" kern="1200" dirty="0"/>
        </a:p>
      </dsp:txBody>
      <dsp:txXfrm>
        <a:off x="32047" y="2654705"/>
        <a:ext cx="914728" cy="1099948"/>
      </dsp:txXfrm>
    </dsp:sp>
    <dsp:sp modelId="{1EEA4C46-E04D-4B86-BADF-EF521D07761E}">
      <dsp:nvSpPr>
        <dsp:cNvPr id="0" name=""/>
        <dsp:cNvSpPr/>
      </dsp:nvSpPr>
      <dsp:spPr>
        <a:xfrm rot="34439">
          <a:off x="1072393" y="3091068"/>
          <a:ext cx="205998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1072395" y="3138951"/>
        <a:ext cx="144199" cy="144581"/>
      </dsp:txXfrm>
    </dsp:sp>
    <dsp:sp modelId="{60080642-7E5F-4568-A3E3-0B07F1CCF97B}">
      <dsp:nvSpPr>
        <dsp:cNvPr id="0" name=""/>
        <dsp:cNvSpPr/>
      </dsp:nvSpPr>
      <dsp:spPr>
        <a:xfrm>
          <a:off x="1363891" y="2639875"/>
          <a:ext cx="971644" cy="1156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剃头</a:t>
          </a:r>
        </a:p>
      </dsp:txBody>
      <dsp:txXfrm>
        <a:off x="1392349" y="2668333"/>
        <a:ext cx="914728" cy="1099948"/>
      </dsp:txXfrm>
    </dsp:sp>
    <dsp:sp modelId="{B3369B4F-340D-4408-91D8-C11E3AEBA2EF}">
      <dsp:nvSpPr>
        <dsp:cNvPr id="0" name=""/>
        <dsp:cNvSpPr/>
      </dsp:nvSpPr>
      <dsp:spPr>
        <a:xfrm rot="21565561">
          <a:off x="2432695" y="3090951"/>
          <a:ext cx="205998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2432697" y="3139454"/>
        <a:ext cx="144199" cy="144581"/>
      </dsp:txXfrm>
    </dsp:sp>
    <dsp:sp modelId="{BA2FD623-1F2A-4E42-A87B-E594B0C403E8}">
      <dsp:nvSpPr>
        <dsp:cNvPr id="0" name=""/>
        <dsp:cNvSpPr/>
      </dsp:nvSpPr>
      <dsp:spPr>
        <a:xfrm>
          <a:off x="2724194" y="2626247"/>
          <a:ext cx="971644" cy="1156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麻醉</a:t>
          </a:r>
        </a:p>
      </dsp:txBody>
      <dsp:txXfrm>
        <a:off x="2752652" y="2654705"/>
        <a:ext cx="914728" cy="1099948"/>
      </dsp:txXfrm>
    </dsp:sp>
    <dsp:sp modelId="{FDEFA616-1164-4D24-A41A-9CD0B5069C47}">
      <dsp:nvSpPr>
        <dsp:cNvPr id="0" name=""/>
        <dsp:cNvSpPr/>
      </dsp:nvSpPr>
      <dsp:spPr>
        <a:xfrm>
          <a:off x="3793003" y="3084196"/>
          <a:ext cx="205988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3793003" y="3132389"/>
        <a:ext cx="144192" cy="144581"/>
      </dsp:txXfrm>
    </dsp:sp>
    <dsp:sp modelId="{03ECC37C-63A0-4B37-8BA2-3F3B5B43FFB4}">
      <dsp:nvSpPr>
        <dsp:cNvPr id="0" name=""/>
        <dsp:cNvSpPr/>
      </dsp:nvSpPr>
      <dsp:spPr>
        <a:xfrm>
          <a:off x="4084496" y="2626247"/>
          <a:ext cx="971644" cy="1156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提取毛囊</a:t>
          </a:r>
        </a:p>
      </dsp:txBody>
      <dsp:txXfrm>
        <a:off x="4112954" y="2654705"/>
        <a:ext cx="914728" cy="1099948"/>
      </dsp:txXfrm>
    </dsp:sp>
    <dsp:sp modelId="{A0E332D7-DF1D-40D5-8F3D-45DCC18F0749}">
      <dsp:nvSpPr>
        <dsp:cNvPr id="0" name=""/>
        <dsp:cNvSpPr/>
      </dsp:nvSpPr>
      <dsp:spPr>
        <a:xfrm>
          <a:off x="5153305" y="3084196"/>
          <a:ext cx="205988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5153305" y="3132389"/>
        <a:ext cx="144192" cy="144581"/>
      </dsp:txXfrm>
    </dsp:sp>
    <dsp:sp modelId="{E49D736E-0824-40CB-9052-2FE35A4EC98B}">
      <dsp:nvSpPr>
        <dsp:cNvPr id="0" name=""/>
        <dsp:cNvSpPr/>
      </dsp:nvSpPr>
      <dsp:spPr>
        <a:xfrm>
          <a:off x="5444798" y="2626247"/>
          <a:ext cx="971644" cy="1156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分离毛囊</a:t>
          </a:r>
        </a:p>
      </dsp:txBody>
      <dsp:txXfrm>
        <a:off x="5473256" y="2654705"/>
        <a:ext cx="914728" cy="1099948"/>
      </dsp:txXfrm>
    </dsp:sp>
    <dsp:sp modelId="{577A1A57-BC84-4A46-B30B-FC24F74C8A05}">
      <dsp:nvSpPr>
        <dsp:cNvPr id="0" name=""/>
        <dsp:cNvSpPr/>
      </dsp:nvSpPr>
      <dsp:spPr>
        <a:xfrm>
          <a:off x="6513607" y="3084196"/>
          <a:ext cx="205988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6513607" y="3132389"/>
        <a:ext cx="144192" cy="144581"/>
      </dsp:txXfrm>
    </dsp:sp>
    <dsp:sp modelId="{8CCAA9C4-89A0-4574-8E5F-2E5B79AB9EFE}">
      <dsp:nvSpPr>
        <dsp:cNvPr id="0" name=""/>
        <dsp:cNvSpPr/>
      </dsp:nvSpPr>
      <dsp:spPr>
        <a:xfrm>
          <a:off x="6805101" y="2626247"/>
          <a:ext cx="971644" cy="1156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保存</a:t>
          </a:r>
        </a:p>
      </dsp:txBody>
      <dsp:txXfrm>
        <a:off x="6833559" y="2654705"/>
        <a:ext cx="914728" cy="1099948"/>
      </dsp:txXfrm>
    </dsp:sp>
    <dsp:sp modelId="{1D0B1933-6476-4568-8AA6-95F2D1422FAB}">
      <dsp:nvSpPr>
        <dsp:cNvPr id="0" name=""/>
        <dsp:cNvSpPr/>
      </dsp:nvSpPr>
      <dsp:spPr>
        <a:xfrm>
          <a:off x="7873910" y="3084196"/>
          <a:ext cx="205988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7873910" y="3132389"/>
        <a:ext cx="144192" cy="144581"/>
      </dsp:txXfrm>
    </dsp:sp>
    <dsp:sp modelId="{8C5D698C-1150-4551-B5B9-AC1B4918AD93}">
      <dsp:nvSpPr>
        <dsp:cNvPr id="0" name=""/>
        <dsp:cNvSpPr/>
      </dsp:nvSpPr>
      <dsp:spPr>
        <a:xfrm>
          <a:off x="8165403" y="2626247"/>
          <a:ext cx="971644" cy="1156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i="0" kern="1200"/>
            <a:t>打孔</a:t>
          </a:r>
          <a:endParaRPr lang="zh-CN" altLang="en-US" sz="2400" b="1" kern="1200"/>
        </a:p>
      </dsp:txBody>
      <dsp:txXfrm>
        <a:off x="8193861" y="2654705"/>
        <a:ext cx="914728" cy="1099948"/>
      </dsp:txXfrm>
    </dsp:sp>
    <dsp:sp modelId="{D0524770-41E9-4290-A864-E78AD0F703F0}">
      <dsp:nvSpPr>
        <dsp:cNvPr id="0" name=""/>
        <dsp:cNvSpPr/>
      </dsp:nvSpPr>
      <dsp:spPr>
        <a:xfrm>
          <a:off x="9234212" y="3084196"/>
          <a:ext cx="205988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9234212" y="3132389"/>
        <a:ext cx="144192" cy="144581"/>
      </dsp:txXfrm>
    </dsp:sp>
    <dsp:sp modelId="{0E93C302-7E0D-4A09-8ECF-4724A8B60D54}">
      <dsp:nvSpPr>
        <dsp:cNvPr id="0" name=""/>
        <dsp:cNvSpPr/>
      </dsp:nvSpPr>
      <dsp:spPr>
        <a:xfrm>
          <a:off x="9525706" y="2626247"/>
          <a:ext cx="971644" cy="1156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植入毛囊</a:t>
          </a:r>
        </a:p>
      </dsp:txBody>
      <dsp:txXfrm>
        <a:off x="9554164" y="2654705"/>
        <a:ext cx="914728" cy="1099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B4549-AEFE-4AAE-82E6-B5E70D9AF767}">
      <dsp:nvSpPr>
        <dsp:cNvPr id="0" name=""/>
        <dsp:cNvSpPr/>
      </dsp:nvSpPr>
      <dsp:spPr>
        <a:xfrm>
          <a:off x="3589" y="2626247"/>
          <a:ext cx="971644" cy="115686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术前</a:t>
          </a:r>
          <a:endParaRPr lang="en-US" altLang="zh-CN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体检</a:t>
          </a:r>
          <a:endParaRPr lang="en-US" altLang="zh-CN" sz="2400" b="1" kern="1200" dirty="0"/>
        </a:p>
      </dsp:txBody>
      <dsp:txXfrm>
        <a:off x="32047" y="2654705"/>
        <a:ext cx="914728" cy="1099948"/>
      </dsp:txXfrm>
    </dsp:sp>
    <dsp:sp modelId="{1EEA4C46-E04D-4B86-BADF-EF521D07761E}">
      <dsp:nvSpPr>
        <dsp:cNvPr id="0" name=""/>
        <dsp:cNvSpPr/>
      </dsp:nvSpPr>
      <dsp:spPr>
        <a:xfrm rot="34439">
          <a:off x="1072393" y="3091068"/>
          <a:ext cx="205998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1072395" y="3138951"/>
        <a:ext cx="144199" cy="144581"/>
      </dsp:txXfrm>
    </dsp:sp>
    <dsp:sp modelId="{60080642-7E5F-4568-A3E3-0B07F1CCF97B}">
      <dsp:nvSpPr>
        <dsp:cNvPr id="0" name=""/>
        <dsp:cNvSpPr/>
      </dsp:nvSpPr>
      <dsp:spPr>
        <a:xfrm>
          <a:off x="1363891" y="2639875"/>
          <a:ext cx="971644" cy="1156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剃头</a:t>
          </a:r>
        </a:p>
      </dsp:txBody>
      <dsp:txXfrm>
        <a:off x="1392349" y="2668333"/>
        <a:ext cx="914728" cy="1099948"/>
      </dsp:txXfrm>
    </dsp:sp>
    <dsp:sp modelId="{B3369B4F-340D-4408-91D8-C11E3AEBA2EF}">
      <dsp:nvSpPr>
        <dsp:cNvPr id="0" name=""/>
        <dsp:cNvSpPr/>
      </dsp:nvSpPr>
      <dsp:spPr>
        <a:xfrm rot="21565561">
          <a:off x="2432695" y="3090951"/>
          <a:ext cx="205998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2432697" y="3139454"/>
        <a:ext cx="144199" cy="144581"/>
      </dsp:txXfrm>
    </dsp:sp>
    <dsp:sp modelId="{BA2FD623-1F2A-4E42-A87B-E594B0C403E8}">
      <dsp:nvSpPr>
        <dsp:cNvPr id="0" name=""/>
        <dsp:cNvSpPr/>
      </dsp:nvSpPr>
      <dsp:spPr>
        <a:xfrm>
          <a:off x="2724194" y="2626247"/>
          <a:ext cx="971644" cy="1156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麻醉</a:t>
          </a:r>
        </a:p>
      </dsp:txBody>
      <dsp:txXfrm>
        <a:off x="2752652" y="2654705"/>
        <a:ext cx="914728" cy="1099948"/>
      </dsp:txXfrm>
    </dsp:sp>
    <dsp:sp modelId="{FDEFA616-1164-4D24-A41A-9CD0B5069C47}">
      <dsp:nvSpPr>
        <dsp:cNvPr id="0" name=""/>
        <dsp:cNvSpPr/>
      </dsp:nvSpPr>
      <dsp:spPr>
        <a:xfrm rot="21573041">
          <a:off x="3798480" y="3078727"/>
          <a:ext cx="217615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3798481" y="3127176"/>
        <a:ext cx="152331" cy="144581"/>
      </dsp:txXfrm>
    </dsp:sp>
    <dsp:sp modelId="{03ECC37C-63A0-4B37-8BA2-3F3B5B43FFB4}">
      <dsp:nvSpPr>
        <dsp:cNvPr id="0" name=""/>
        <dsp:cNvSpPr/>
      </dsp:nvSpPr>
      <dsp:spPr>
        <a:xfrm>
          <a:off x="4106420" y="2615408"/>
          <a:ext cx="971644" cy="115686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提取毛囊</a:t>
          </a:r>
        </a:p>
      </dsp:txBody>
      <dsp:txXfrm>
        <a:off x="4134878" y="2643866"/>
        <a:ext cx="914728" cy="1099948"/>
      </dsp:txXfrm>
    </dsp:sp>
    <dsp:sp modelId="{A0E332D7-DF1D-40D5-8F3D-45DCC18F0749}">
      <dsp:nvSpPr>
        <dsp:cNvPr id="0" name=""/>
        <dsp:cNvSpPr/>
      </dsp:nvSpPr>
      <dsp:spPr>
        <a:xfrm rot="27842">
          <a:off x="5169745" y="3078820"/>
          <a:ext cx="194375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5169746" y="3126777"/>
        <a:ext cx="136063" cy="144581"/>
      </dsp:txXfrm>
    </dsp:sp>
    <dsp:sp modelId="{E49D736E-0824-40CB-9052-2FE35A4EC98B}">
      <dsp:nvSpPr>
        <dsp:cNvPr id="0" name=""/>
        <dsp:cNvSpPr/>
      </dsp:nvSpPr>
      <dsp:spPr>
        <a:xfrm>
          <a:off x="5444798" y="2626247"/>
          <a:ext cx="971644" cy="115686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筛选分离</a:t>
          </a:r>
        </a:p>
      </dsp:txBody>
      <dsp:txXfrm>
        <a:off x="5473256" y="2654705"/>
        <a:ext cx="914728" cy="1099948"/>
      </dsp:txXfrm>
    </dsp:sp>
    <dsp:sp modelId="{577A1A57-BC84-4A46-B30B-FC24F74C8A05}">
      <dsp:nvSpPr>
        <dsp:cNvPr id="0" name=""/>
        <dsp:cNvSpPr/>
      </dsp:nvSpPr>
      <dsp:spPr>
        <a:xfrm>
          <a:off x="6513607" y="3084196"/>
          <a:ext cx="205988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6513607" y="3132389"/>
        <a:ext cx="144192" cy="144581"/>
      </dsp:txXfrm>
    </dsp:sp>
    <dsp:sp modelId="{8CCAA9C4-89A0-4574-8E5F-2E5B79AB9EFE}">
      <dsp:nvSpPr>
        <dsp:cNvPr id="0" name=""/>
        <dsp:cNvSpPr/>
      </dsp:nvSpPr>
      <dsp:spPr>
        <a:xfrm>
          <a:off x="6805101" y="2626247"/>
          <a:ext cx="971644" cy="11568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存储</a:t>
          </a:r>
        </a:p>
      </dsp:txBody>
      <dsp:txXfrm>
        <a:off x="6833559" y="2654705"/>
        <a:ext cx="914728" cy="1099948"/>
      </dsp:txXfrm>
    </dsp:sp>
    <dsp:sp modelId="{1D0B1933-6476-4568-8AA6-95F2D1422FAB}">
      <dsp:nvSpPr>
        <dsp:cNvPr id="0" name=""/>
        <dsp:cNvSpPr/>
      </dsp:nvSpPr>
      <dsp:spPr>
        <a:xfrm>
          <a:off x="7873910" y="3084196"/>
          <a:ext cx="205988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7873910" y="3132389"/>
        <a:ext cx="144192" cy="144581"/>
      </dsp:txXfrm>
    </dsp:sp>
    <dsp:sp modelId="{8C5D698C-1150-4551-B5B9-AC1B4918AD93}">
      <dsp:nvSpPr>
        <dsp:cNvPr id="0" name=""/>
        <dsp:cNvSpPr/>
      </dsp:nvSpPr>
      <dsp:spPr>
        <a:xfrm>
          <a:off x="8165403" y="2626247"/>
          <a:ext cx="971644" cy="115686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i="0" kern="1200" dirty="0"/>
            <a:t>打孔</a:t>
          </a:r>
          <a:endParaRPr lang="zh-CN" altLang="en-US" sz="2400" b="1" kern="1200" dirty="0"/>
        </a:p>
      </dsp:txBody>
      <dsp:txXfrm>
        <a:off x="8193861" y="2654705"/>
        <a:ext cx="914728" cy="1099948"/>
      </dsp:txXfrm>
    </dsp:sp>
    <dsp:sp modelId="{D0524770-41E9-4290-A864-E78AD0F703F0}">
      <dsp:nvSpPr>
        <dsp:cNvPr id="0" name=""/>
        <dsp:cNvSpPr/>
      </dsp:nvSpPr>
      <dsp:spPr>
        <a:xfrm rot="21566468">
          <a:off x="9235105" y="3077486"/>
          <a:ext cx="207900" cy="240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9235106" y="3125983"/>
        <a:ext cx="145530" cy="144581"/>
      </dsp:txXfrm>
    </dsp:sp>
    <dsp:sp modelId="{0E93C302-7E0D-4A09-8ECF-4724A8B60D54}">
      <dsp:nvSpPr>
        <dsp:cNvPr id="0" name=""/>
        <dsp:cNvSpPr/>
      </dsp:nvSpPr>
      <dsp:spPr>
        <a:xfrm>
          <a:off x="9529295" y="2612943"/>
          <a:ext cx="971644" cy="115686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植入毛囊</a:t>
          </a:r>
        </a:p>
      </dsp:txBody>
      <dsp:txXfrm>
        <a:off x="9557753" y="2641401"/>
        <a:ext cx="914728" cy="1099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3D0DF-CD10-4984-B898-227D969BA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518D3F-A3A4-4D8D-9838-BDC552AE3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A0CCF-7D34-4C5E-835D-6D97A0B4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0C0B9F-B588-4DAB-B177-7E61008BD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80367-E953-4AC0-9BB6-D3075F107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295C8F-B97C-4C49-A19B-71A5CB5E9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6" r="15119" b="884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F47C9BE-AEC4-4FF4-B21F-2A669410315A}"/>
              </a:ext>
            </a:extLst>
          </p:cNvPr>
          <p:cNvSpPr/>
          <p:nvPr userDrawn="1"/>
        </p:nvSpPr>
        <p:spPr>
          <a:xfrm rot="10800000">
            <a:off x="0" y="-76848"/>
            <a:ext cx="12192000" cy="7011692"/>
          </a:xfrm>
          <a:prstGeom prst="rect">
            <a:avLst/>
          </a:prstGeom>
          <a:gradFill>
            <a:gsLst>
              <a:gs pos="69000">
                <a:schemeClr val="accent2">
                  <a:lumMod val="50000"/>
                  <a:alpha val="70000"/>
                </a:schemeClr>
              </a:gs>
              <a:gs pos="0">
                <a:schemeClr val="bg2">
                  <a:alpha val="20000"/>
                </a:schemeClr>
              </a:gs>
              <a:gs pos="100000">
                <a:srgbClr val="8B492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73F780-F82D-4726-A73A-CC00D03442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2" t="21026" r="28880" b="34512"/>
          <a:stretch/>
        </p:blipFill>
        <p:spPr>
          <a:xfrm>
            <a:off x="7720050" y="2124652"/>
            <a:ext cx="3497056" cy="239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56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79FC0-3A0B-4604-8C68-98E55AF0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9984F62-1E18-4342-9E21-85F3A786B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E06D99-4A3F-4ED3-8220-0CD639FC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2A58A5-1B29-4443-BA8A-F7F966823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F203B5-F3F9-49E0-B64C-B2DE6012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75237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FAB752-FDC8-4073-BECD-8ACB0867B8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20FE92-9C11-4760-827C-A1DAEC454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953D12-037F-41A8-9111-440E77892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6B174B-CB49-4905-963A-1C265CC4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5594D0-D16F-4335-A194-256F60F0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48744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EA2C8-483C-4913-936C-7CDCC43A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6C86E-17DA-4890-8E76-706C725B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E1CB70-7289-42AB-A082-B5140DBA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10FC4F-343B-4662-8D09-34B4DEB313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6" r="15119" b="884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8352D03-7887-4D35-9D6B-EFDCE4B15217}"/>
              </a:ext>
            </a:extLst>
          </p:cNvPr>
          <p:cNvSpPr/>
          <p:nvPr userDrawn="1"/>
        </p:nvSpPr>
        <p:spPr>
          <a:xfrm rot="10800000">
            <a:off x="4072" y="-76846"/>
            <a:ext cx="12192000" cy="7011692"/>
          </a:xfrm>
          <a:prstGeom prst="rect">
            <a:avLst/>
          </a:prstGeom>
          <a:gradFill>
            <a:gsLst>
              <a:gs pos="69000">
                <a:schemeClr val="accent2">
                  <a:lumMod val="50000"/>
                  <a:alpha val="70000"/>
                </a:schemeClr>
              </a:gs>
              <a:gs pos="0">
                <a:schemeClr val="bg2">
                  <a:alpha val="20000"/>
                </a:schemeClr>
              </a:gs>
              <a:gs pos="100000">
                <a:srgbClr val="8B492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CBC1627-52B9-421D-AF5F-0FF0F609B9ED}"/>
              </a:ext>
            </a:extLst>
          </p:cNvPr>
          <p:cNvSpPr/>
          <p:nvPr userDrawn="1"/>
        </p:nvSpPr>
        <p:spPr>
          <a:xfrm>
            <a:off x="167524" y="188464"/>
            <a:ext cx="11873239" cy="64706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53656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64D4F1-1E2A-42B2-8EBE-F75C05AD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DE96D6-BBAB-41F6-8D8F-33A0D5AF7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67541A-9141-4BDD-815C-7BFA20BE8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3B5772-A088-4F52-B72C-A330E691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B12C9B-E7B2-46D7-BF21-1384C357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B7972F-3E78-4F18-AE1B-EB80C9BDEFA9}"/>
              </a:ext>
            </a:extLst>
          </p:cNvPr>
          <p:cNvSpPr/>
          <p:nvPr userDrawn="1"/>
        </p:nvSpPr>
        <p:spPr>
          <a:xfrm>
            <a:off x="0" y="465535"/>
            <a:ext cx="12192000" cy="7203626"/>
          </a:xfrm>
          <a:prstGeom prst="rect">
            <a:avLst/>
          </a:prstGeom>
          <a:gradFill>
            <a:gsLst>
              <a:gs pos="0">
                <a:schemeClr val="bg2">
                  <a:alpha val="20000"/>
                </a:schemeClr>
              </a:gs>
              <a:gs pos="100000">
                <a:schemeClr val="bg2">
                  <a:alpha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321258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EE703-CCE0-436E-BFDC-A009868C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29B18-0302-4B75-B10A-2E45C2186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FFD77B-88C4-4622-9A21-A0D1C23C8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6E771F-AE59-4B45-BE0D-F8A7F074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EF1681-4623-4DC4-8267-9D28FA62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749EF9-A61C-4D4E-B0B4-B8F2A670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365738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D7391-0C33-4ECF-B8A0-51EFC23B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641919-5F94-4548-AC94-92C188282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9F6424-F217-4AB0-8BE8-B3FE20948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D08EC2-FB47-41DC-B85B-5C1F44D63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CECFF6-DCA2-4D6E-805D-DEC3382D3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C10950-B1B3-4A1D-9ABC-388F77DC8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F543DB-1317-49CB-A15E-6C532E513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75F3C0-FF64-4E1D-AA28-1C8A462A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9356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F33BB-C65E-42ED-BA22-B7C31C88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688215-C7E3-4DBC-8BFA-55F12F280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591A33-4DAD-4547-A9B4-4FBEDCBC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D0427B-C59D-498C-9AE6-752787F11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246D8F-48CA-40C3-AEFA-47C003EA0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6" r="15119" b="884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8515D0-9301-41BD-B841-B97FCB99E057}"/>
              </a:ext>
            </a:extLst>
          </p:cNvPr>
          <p:cNvSpPr/>
          <p:nvPr userDrawn="1"/>
        </p:nvSpPr>
        <p:spPr>
          <a:xfrm rot="10800000">
            <a:off x="0" y="-76847"/>
            <a:ext cx="12192000" cy="7011692"/>
          </a:xfrm>
          <a:prstGeom prst="rect">
            <a:avLst/>
          </a:prstGeom>
          <a:gradFill>
            <a:gsLst>
              <a:gs pos="69000">
                <a:schemeClr val="accent2">
                  <a:lumMod val="50000"/>
                  <a:alpha val="70000"/>
                </a:schemeClr>
              </a:gs>
              <a:gs pos="0">
                <a:schemeClr val="bg2">
                  <a:alpha val="20000"/>
                </a:schemeClr>
              </a:gs>
              <a:gs pos="100000">
                <a:srgbClr val="8B492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207665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B20327-1798-489B-A02F-64E14F88D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16C2B7-D948-4FF7-962C-07D608CD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06C208-BFC7-426A-9E45-CB0C5159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AE0F9B-DD63-4F4A-AA0A-1CF8FD576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849"/>
            <a:ext cx="12192000" cy="81076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7F5ED49-C079-4DF6-BB8B-A9BC59586611}"/>
              </a:ext>
            </a:extLst>
          </p:cNvPr>
          <p:cNvSpPr/>
          <p:nvPr userDrawn="1"/>
        </p:nvSpPr>
        <p:spPr>
          <a:xfrm rot="10800000">
            <a:off x="0" y="-76848"/>
            <a:ext cx="12192000" cy="7011692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 dirty="0"/>
          </a:p>
        </p:txBody>
      </p:sp>
      <p:pic>
        <p:nvPicPr>
          <p:cNvPr id="1026" name="Picture 2" descr="https://www.sustech.edu.cn/wp-content/themes/twentyseventeen/images/sustech-logo-cn.png">
            <a:extLst>
              <a:ext uri="{FF2B5EF4-FFF2-40B4-BE49-F238E27FC236}">
                <a16:creationId xmlns:a16="http://schemas.microsoft.com/office/drawing/2014/main" id="{5DC5574F-FA63-4745-8959-172664A5C3B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44"/>
          <a:stretch/>
        </p:blipFill>
        <p:spPr bwMode="auto">
          <a:xfrm>
            <a:off x="4096660" y="2895470"/>
            <a:ext cx="4279523" cy="106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39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9C9EA-AAEF-49EB-9D6B-9ABEB7ADD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0689F7-0835-4102-95BF-F6CD5216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B90618-105E-45AB-BBEC-7F559AFDE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3F2599-64C2-4A28-9E0C-E69E832C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216882-5793-4316-B516-55B3D373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9F746-5669-422A-AFC2-72330BE8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256701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79A2F-7ECE-47E4-B1DB-5279B546E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969994-B159-4B1B-A13E-D44B384FC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2035C6-4610-4D45-8A3B-500DC557A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828F9C-0D24-4965-A379-F34B092DF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76FED9-675F-4B5D-9B52-F64B1B8C4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CB15B-186D-4D56-84FA-3E5613D1B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10062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187327-E950-49BD-8F98-9844E33F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4C300F-738E-4352-BF52-ABC278EE4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5D10DC-F165-4F0B-8D01-0BFCA646D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33167-1065-483D-9808-8B263CBBF3FC}" type="datetimeFigureOut">
              <a:rPr lang="zh-SG" altLang="en-US" smtClean="0"/>
              <a:t>7/7/2023</a:t>
            </a:fld>
            <a:endParaRPr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3A5F7E-966D-416E-8DB7-1B5B5608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599B9B-6B9D-46D8-83C6-E34D6959E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F9B6E-FF68-4E9C-AE09-F45AF38A1C48}" type="slidenum">
              <a:rPr lang="zh-SG" altLang="en-US" smtClean="0"/>
              <a:t>‹#›</a:t>
            </a:fld>
            <a:endParaRPr lang="zh-SG" altLang="en-US"/>
          </a:p>
        </p:txBody>
      </p:sp>
    </p:spTree>
    <p:extLst>
      <p:ext uri="{BB962C8B-B14F-4D97-AF65-F5344CB8AC3E}">
        <p14:creationId xmlns:p14="http://schemas.microsoft.com/office/powerpoint/2010/main" val="422513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7.xml"/><Relationship Id="rId7" Type="http://schemas.openxmlformats.org/officeDocument/2006/relationships/image" Target="../media/image3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7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3CBDE15-AC32-4103-AB6F-8016139CE820}"/>
              </a:ext>
            </a:extLst>
          </p:cNvPr>
          <p:cNvSpPr txBox="1"/>
          <p:nvPr/>
        </p:nvSpPr>
        <p:spPr>
          <a:xfrm>
            <a:off x="757476" y="3166174"/>
            <a:ext cx="73892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美容美发机器人组</a:t>
            </a:r>
            <a:endParaRPr lang="zh-SG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10B6AD-B1F4-423E-A498-84AAB45BC57B}"/>
              </a:ext>
            </a:extLst>
          </p:cNvPr>
          <p:cNvSpPr txBox="1"/>
          <p:nvPr/>
        </p:nvSpPr>
        <p:spPr>
          <a:xfrm>
            <a:off x="757476" y="4436943"/>
            <a:ext cx="4677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组员：朱佳颖，占陈郅，高银骏，周若雨，王烨祥，贾卓易，丁茁洋，仝选，曲思敬</a:t>
            </a: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海外导师：金晓佳</a:t>
            </a: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南科大导师：郭伟杰</a:t>
            </a:r>
          </a:p>
          <a:p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企业导师：李彬</a:t>
            </a:r>
          </a:p>
        </p:txBody>
      </p:sp>
      <p:grpSp>
        <p:nvGrpSpPr>
          <p:cNvPr id="3" name="Google Shape;104;p16">
            <a:extLst>
              <a:ext uri="{FF2B5EF4-FFF2-40B4-BE49-F238E27FC236}">
                <a16:creationId xmlns:a16="http://schemas.microsoft.com/office/drawing/2014/main" id="{125D1AE9-4BAD-80D3-09F0-21170C0ED084}"/>
              </a:ext>
            </a:extLst>
          </p:cNvPr>
          <p:cNvGrpSpPr/>
          <p:nvPr/>
        </p:nvGrpSpPr>
        <p:grpSpPr>
          <a:xfrm>
            <a:off x="757476" y="532944"/>
            <a:ext cx="1940864" cy="776923"/>
            <a:chOff x="7315" y="8689"/>
            <a:chExt cx="3056" cy="1224"/>
          </a:xfrm>
        </p:grpSpPr>
        <p:pic>
          <p:nvPicPr>
            <p:cNvPr id="5" name="Google Shape;105;p16">
              <a:extLst>
                <a:ext uri="{FF2B5EF4-FFF2-40B4-BE49-F238E27FC236}">
                  <a16:creationId xmlns:a16="http://schemas.microsoft.com/office/drawing/2014/main" id="{C51220FA-7FE8-99BC-21E3-5C7025F5964F}"/>
                </a:ext>
              </a:extLst>
            </p:cNvPr>
            <p:cNvPicPr preferRelativeResize="0"/>
            <p:nvPr>
              <p:custDataLst>
                <p:tags r:id="rId2"/>
              </p:custDataLst>
            </p:nvPr>
          </p:nvPicPr>
          <p:blipFill rotWithShape="1">
            <a:blip r:embed="rId5"/>
            <a:srcRect b="24862"/>
            <a:stretch>
              <a:fillRect/>
            </a:stretch>
          </p:blipFill>
          <p:spPr>
            <a:xfrm>
              <a:off x="7315" y="8721"/>
              <a:ext cx="1720" cy="1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06;p16" descr="南方科技大學- 维基百科，自由的百科全书">
              <a:extLst>
                <a:ext uri="{FF2B5EF4-FFF2-40B4-BE49-F238E27FC236}">
                  <a16:creationId xmlns:a16="http://schemas.microsoft.com/office/drawing/2014/main" id="{6B08E4FA-C628-D39C-C2A4-0DD74721B0DC}"/>
                </a:ext>
              </a:extLst>
            </p:cNvPr>
            <p:cNvPicPr preferRelativeResize="0"/>
            <p:nvPr>
              <p:custDataLst>
                <p:tags r:id="rId3"/>
              </p:custDataLst>
            </p:nvPr>
          </p:nvPicPr>
          <p:blipFill rotWithShape="1">
            <a:blip r:embed="rId6"/>
            <a:srcRect l="30732" r="29105" b="40022"/>
            <a:stretch>
              <a:fillRect/>
            </a:stretch>
          </p:blipFill>
          <p:spPr>
            <a:xfrm>
              <a:off x="9033" y="8689"/>
              <a:ext cx="1338" cy="12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Picture 2" descr="大族机器人Elfin-P系列协作机器人_工业机器人(IR)_产品_无人系统网_专业性的无人系统网络平台">
            <a:extLst>
              <a:ext uri="{FF2B5EF4-FFF2-40B4-BE49-F238E27FC236}">
                <a16:creationId xmlns:a16="http://schemas.microsoft.com/office/drawing/2014/main" id="{0AD155D0-EC5F-BDAB-8AA4-EEC160E30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9" y="583525"/>
            <a:ext cx="3234294" cy="70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03;p16">
            <a:extLst>
              <a:ext uri="{FF2B5EF4-FFF2-40B4-BE49-F238E27FC236}">
                <a16:creationId xmlns:a16="http://schemas.microsoft.com/office/drawing/2014/main" id="{F02802DB-C12E-02D6-832A-17B1908AD86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59240" y="1553153"/>
            <a:ext cx="3527700" cy="867900"/>
          </a:xfrm>
          <a:prstGeom prst="rect">
            <a:avLst/>
          </a:prstGeom>
          <a:solidFill>
            <a:srgbClr val="000000">
              <a:alpha val="48240"/>
            </a:srgbClr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800" b="0" i="1" u="none" strike="noStrike" cap="none" dirty="0" err="1">
                <a:solidFill>
                  <a:schemeClr val="lt1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Rapidamic-SUSTech</a:t>
            </a:r>
            <a:endParaRPr lang="en-US" sz="2800" b="0" i="1" u="none" strike="noStrike" cap="none" dirty="0">
              <a:solidFill>
                <a:schemeClr val="lt1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1C225F-C3C9-B993-6BB3-B59288200E0E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88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EDCE3C-1586-59D2-3147-D5AE9D731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14" y="526121"/>
            <a:ext cx="6524058" cy="55037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E55C8F-BC51-A640-195D-B364B75AAA37}"/>
              </a:ext>
            </a:extLst>
          </p:cNvPr>
          <p:cNvSpPr txBox="1"/>
          <p:nvPr/>
        </p:nvSpPr>
        <p:spPr>
          <a:xfrm>
            <a:off x="345056" y="2354662"/>
            <a:ext cx="45461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经过问卷调查，</a:t>
            </a:r>
            <a:r>
              <a:rPr lang="en-US" altLang="zh-CN" sz="2800" b="1" dirty="0"/>
              <a:t>52/126*17/52*38/52=9.8%</a:t>
            </a:r>
          </a:p>
          <a:p>
            <a:r>
              <a:rPr lang="zh-CN" altLang="en-US" sz="2800" b="1" dirty="0"/>
              <a:t>又由于城市占比与年龄段分布，可知上下浮动</a:t>
            </a:r>
            <a:r>
              <a:rPr lang="en-US" altLang="zh-CN" sz="2800" b="1" dirty="0"/>
              <a:t>2.2%</a:t>
            </a:r>
            <a:r>
              <a:rPr lang="zh-CN" altLang="en-US" sz="2800" b="1" dirty="0"/>
              <a:t>，所以估计</a:t>
            </a:r>
            <a:r>
              <a:rPr lang="zh-CN" altLang="en-US" sz="2800" b="1" dirty="0">
                <a:solidFill>
                  <a:srgbClr val="FF0000"/>
                </a:solidFill>
              </a:rPr>
              <a:t>基本准确。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038C57-01C8-5E3F-3DB1-49731C6B1E14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9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747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12BD2-4411-4B27-A0D6-43AAC2E0C1E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接发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57A0F0-40BE-0CFA-8D6E-962583260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64" y="1963328"/>
            <a:ext cx="7994073" cy="21185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08E7376-D7F3-9750-975B-00C43F7A10C9}"/>
              </a:ext>
            </a:extLst>
          </p:cNvPr>
          <p:cNvSpPr txBox="1"/>
          <p:nvPr/>
        </p:nvSpPr>
        <p:spPr>
          <a:xfrm>
            <a:off x="1998453" y="4899803"/>
            <a:ext cx="747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一开始，我们</a:t>
            </a:r>
            <a:r>
              <a:rPr lang="zh-CN" altLang="en-US" sz="2800" b="1" dirty="0">
                <a:solidFill>
                  <a:srgbClr val="FF0000"/>
                </a:solidFill>
              </a:rPr>
              <a:t>假设</a:t>
            </a:r>
            <a:r>
              <a:rPr lang="zh-CN" altLang="en-US" sz="2800" b="1" dirty="0"/>
              <a:t>其中有</a:t>
            </a:r>
            <a:r>
              <a:rPr lang="en-US" altLang="zh-CN" sz="2800" b="1" dirty="0"/>
              <a:t>2%</a:t>
            </a:r>
            <a:r>
              <a:rPr lang="zh-CN" altLang="en-US" sz="2800" b="1" dirty="0"/>
              <a:t>的人有接发需求。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F47BB6-6CB8-E57D-38FF-85322258FF89}"/>
              </a:ext>
            </a:extLst>
          </p:cNvPr>
          <p:cNvSpPr txBox="1"/>
          <p:nvPr/>
        </p:nvSpPr>
        <p:spPr>
          <a:xfrm>
            <a:off x="11028872" y="6021992"/>
            <a:ext cx="1613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10</a:t>
            </a:r>
          </a:p>
          <a:p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3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0362EC-990C-5D7B-4126-27E397D3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20" y="212297"/>
            <a:ext cx="5275151" cy="32167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5C6038-E3A6-A48C-EBE7-0E6EF9579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858" y="212297"/>
            <a:ext cx="4792014" cy="33474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94F0297-1A10-87F9-E67F-FD1ACE11D9B5}"/>
              </a:ext>
            </a:extLst>
          </p:cNvPr>
          <p:cNvSpPr txBox="1"/>
          <p:nvPr/>
        </p:nvSpPr>
        <p:spPr>
          <a:xfrm>
            <a:off x="1669171" y="4180344"/>
            <a:ext cx="91353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在周二，我们根据样本量为</a:t>
            </a:r>
            <a:r>
              <a:rPr lang="en-US" altLang="zh-CN" sz="2400" b="1" dirty="0"/>
              <a:t>122</a:t>
            </a:r>
            <a:r>
              <a:rPr lang="zh-CN" altLang="en-US" sz="2400" b="1" dirty="0"/>
              <a:t>的问卷调查，大体得到如上数据</a:t>
            </a:r>
            <a:endParaRPr lang="en-US" altLang="zh-CN" sz="2400" b="1" dirty="0"/>
          </a:p>
          <a:p>
            <a:r>
              <a:rPr lang="zh-CN" altLang="en-US" sz="2400" b="1" dirty="0"/>
              <a:t>我们的目标群体</a:t>
            </a:r>
            <a:r>
              <a:rPr lang="en-US" altLang="zh-CN" sz="2400" b="1" dirty="0"/>
              <a:t>15~35</a:t>
            </a:r>
            <a:r>
              <a:rPr lang="zh-CN" altLang="en-US" sz="2400" b="1" dirty="0"/>
              <a:t>岁的女性，同时选择“听说”</a:t>
            </a:r>
            <a:r>
              <a:rPr lang="en-US" altLang="zh-CN" sz="2400" b="1" dirty="0"/>
              <a:t>+</a:t>
            </a:r>
            <a:r>
              <a:rPr lang="zh-CN" altLang="en-US" sz="2400" b="1" dirty="0"/>
              <a:t>“有意向”的有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份，占所有问卷用户的</a:t>
            </a:r>
            <a:r>
              <a:rPr lang="en-US" altLang="zh-CN" sz="2400" b="1" dirty="0"/>
              <a:t>2.4%</a:t>
            </a:r>
            <a:r>
              <a:rPr lang="zh-CN" altLang="en-US" sz="2400" b="1" dirty="0"/>
              <a:t>，由于用户</a:t>
            </a:r>
            <a:r>
              <a:rPr lang="en-US" altLang="zh-CN" sz="2400" b="1" dirty="0"/>
              <a:t>78%</a:t>
            </a:r>
            <a:r>
              <a:rPr lang="zh-CN" altLang="en-US" sz="2400" b="1" dirty="0"/>
              <a:t>集中于</a:t>
            </a:r>
            <a:r>
              <a:rPr lang="en-US" altLang="zh-CN" sz="2400" b="1" dirty="0"/>
              <a:t>18~50</a:t>
            </a:r>
            <a:r>
              <a:rPr lang="zh-CN" altLang="en-US" sz="2400" b="1" dirty="0"/>
              <a:t>岁，且由</a:t>
            </a:r>
            <a:r>
              <a:rPr lang="en-US" altLang="zh-CN" sz="2400" b="1" dirty="0"/>
              <a:t>IP</a:t>
            </a:r>
            <a:r>
              <a:rPr lang="zh-CN" altLang="en-US" sz="2400" b="1" dirty="0"/>
              <a:t>地址集中于一线城市（占所有人口的</a:t>
            </a:r>
            <a:r>
              <a:rPr lang="en-US" altLang="zh-CN" sz="2400" b="1" dirty="0"/>
              <a:t>72%</a:t>
            </a:r>
            <a:r>
              <a:rPr lang="zh-CN" altLang="en-US" sz="2400" b="1" dirty="0"/>
              <a:t>）所以重新得到算式，</a:t>
            </a:r>
            <a:endParaRPr lang="en-US" altLang="zh-CN" sz="2400" b="1" dirty="0"/>
          </a:p>
          <a:p>
            <a:r>
              <a:rPr lang="zh-CN" altLang="en-US" sz="24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400</a:t>
            </a:r>
            <a:r>
              <a:rPr lang="zh-CN" altLang="en-US" sz="24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万</a:t>
            </a:r>
            <a:r>
              <a:rPr lang="en-US" altLang="zh-CN" sz="24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*3000*2*0.72 = 172.8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亿</a:t>
            </a:r>
            <a:r>
              <a:rPr lang="en-US" altLang="zh-CN" sz="2400" b="1" kern="100" dirty="0" err="1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rmb</a:t>
            </a:r>
            <a:r>
              <a:rPr lang="zh-CN" altLang="zh-CN" sz="24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b="1" kern="100" dirty="0">
              <a:solidFill>
                <a:srgbClr val="FF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人数</a:t>
            </a:r>
            <a:r>
              <a:rPr lang="en-US" altLang="zh-CN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平均消费       一线城市占比</a:t>
            </a:r>
            <a:endParaRPr lang="zh-CN" altLang="zh-CN" sz="24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D06A26-7149-30B5-F41D-054DAB490211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629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AC6CE-FB87-325F-F69E-7569B5A90F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洗吹护理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1959F7-9CD9-3B60-26E4-BB1FCF275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797" y="245179"/>
            <a:ext cx="4781491" cy="21227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D2ADE8E-051A-384C-43AB-465283F34844}"/>
              </a:ext>
            </a:extLst>
          </p:cNvPr>
          <p:cNvSpPr txBox="1"/>
          <p:nvPr/>
        </p:nvSpPr>
        <p:spPr>
          <a:xfrm>
            <a:off x="95609" y="1533141"/>
            <a:ext cx="7021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一开始，我们共做出</a:t>
            </a:r>
            <a:r>
              <a:rPr lang="zh-CN" altLang="en-US" sz="2000" b="1" dirty="0">
                <a:solidFill>
                  <a:srgbClr val="FF0000"/>
                </a:solidFill>
              </a:rPr>
              <a:t>三个假设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r>
              <a:rPr lang="en-US" altLang="zh-CN" sz="2000" b="1" dirty="0"/>
              <a:t>1.</a:t>
            </a:r>
            <a:r>
              <a:rPr lang="zh-CN" altLang="en-US" sz="2000" b="1" dirty="0"/>
              <a:t>假设洗发价格占美发顾客单次消费的</a:t>
            </a:r>
            <a:r>
              <a:rPr lang="en-US" altLang="zh-CN" sz="2000" b="1" dirty="0"/>
              <a:t>15%</a:t>
            </a:r>
          </a:p>
          <a:p>
            <a:r>
              <a:rPr lang="en-US" altLang="zh-CN" sz="2000" b="1" dirty="0"/>
              <a:t>2.</a:t>
            </a:r>
            <a:r>
              <a:rPr lang="zh-CN" altLang="en-US" sz="2000" b="1" dirty="0"/>
              <a:t>假设实际市场占有率≈一线及新一线城市美发店数量总占比</a:t>
            </a:r>
            <a:endParaRPr lang="en-US" altLang="zh-CN" sz="2000" b="1" dirty="0"/>
          </a:p>
          <a:p>
            <a:r>
              <a:rPr lang="en-US" altLang="zh-CN" sz="2000" b="1" dirty="0"/>
              <a:t>3.</a:t>
            </a:r>
            <a:r>
              <a:rPr lang="zh-CN" altLang="en-US" sz="2000" b="1" dirty="0"/>
              <a:t>假设接受中高端美发服务的群体占比为</a:t>
            </a:r>
            <a:r>
              <a:rPr lang="en-US" altLang="zh-CN" sz="2000" b="1" dirty="0"/>
              <a:t>20%</a:t>
            </a:r>
            <a:endParaRPr lang="zh-CN" altLang="en-US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49E1FF-ABE3-5659-4345-285DA9FA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164" y="2642743"/>
            <a:ext cx="4743501" cy="38501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B0960E-3DFF-C2A7-5B34-FF41B92DD1B2}"/>
              </a:ext>
            </a:extLst>
          </p:cNvPr>
          <p:cNvSpPr txBox="1"/>
          <p:nvPr/>
        </p:nvSpPr>
        <p:spPr>
          <a:xfrm>
            <a:off x="95609" y="3540172"/>
            <a:ext cx="9151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接着，我们经过问卷调查：</a:t>
            </a:r>
            <a:endParaRPr lang="en-US" altLang="zh-CN" b="1" dirty="0"/>
          </a:p>
          <a:p>
            <a:r>
              <a:rPr lang="zh-CN" altLang="en-US" b="1" dirty="0"/>
              <a:t>同时，考虑年龄分布与城市占比，</a:t>
            </a:r>
            <a:r>
              <a:rPr lang="en-US" altLang="zh-CN" b="1" dirty="0"/>
              <a:t>78%</a:t>
            </a:r>
            <a:r>
              <a:rPr lang="zh-CN" altLang="en-US" b="1" dirty="0"/>
              <a:t>与</a:t>
            </a:r>
            <a:r>
              <a:rPr lang="en-US" altLang="zh-CN" b="1" dirty="0"/>
              <a:t>2/7</a:t>
            </a:r>
          </a:p>
          <a:p>
            <a:r>
              <a:rPr lang="zh-CN" altLang="en-US" b="1" dirty="0"/>
              <a:t>重新计算，得到：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4.83 * 40.16% * </a:t>
            </a:r>
            <a:r>
              <a:rPr lang="zh-CN" altLang="zh-CN" b="1" dirty="0">
                <a:solidFill>
                  <a:srgbClr val="FF0000"/>
                </a:solidFill>
              </a:rPr>
              <a:t>（</a:t>
            </a:r>
            <a:r>
              <a:rPr lang="en-US" altLang="zh-CN" b="1" dirty="0">
                <a:solidFill>
                  <a:srgbClr val="FF0000"/>
                </a:solidFill>
              </a:rPr>
              <a:t>250 * 6 * 15% * 42% + 40 * 12 * 15% * 58%</a:t>
            </a:r>
            <a:r>
              <a:rPr lang="zh-CN" altLang="zh-CN" b="1" dirty="0">
                <a:solidFill>
                  <a:srgbClr val="FF0000"/>
                </a:solidFill>
              </a:rPr>
              <a:t>）</a:t>
            </a:r>
            <a:r>
              <a:rPr lang="en-US" altLang="zh-CN" b="1" dirty="0">
                <a:solidFill>
                  <a:srgbClr val="FF0000"/>
                </a:solidFill>
              </a:rPr>
              <a:t>*78%*2/7 = 153.26 </a:t>
            </a:r>
            <a:r>
              <a:rPr lang="zh-CN" altLang="zh-CN" b="1" dirty="0">
                <a:solidFill>
                  <a:srgbClr val="FF0000"/>
                </a:solidFill>
              </a:rPr>
              <a:t>（亿元）</a:t>
            </a:r>
            <a:r>
              <a:rPr lang="zh-CN" altLang="zh-CN" b="1" dirty="0"/>
              <a:t>。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772824-B52B-2E96-BBF7-1D96960F762B}"/>
              </a:ext>
            </a:extLst>
          </p:cNvPr>
          <p:cNvSpPr txBox="1"/>
          <p:nvPr/>
        </p:nvSpPr>
        <p:spPr>
          <a:xfrm>
            <a:off x="11227280" y="6231265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11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6185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E607D3-2C5D-24B5-07E2-3EBB3E58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84" y="261454"/>
            <a:ext cx="5180335" cy="31906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905CB9-3F4A-D03A-DAFD-70EF4B75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80" y="238345"/>
            <a:ext cx="5362395" cy="32137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ED0291A-52D6-27A9-CB71-B9147B2B4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84" y="3572121"/>
            <a:ext cx="5180335" cy="32858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7D3AED-EE60-1BEB-D1DC-D3E4B3CFD6BA}"/>
              </a:ext>
            </a:extLst>
          </p:cNvPr>
          <p:cNvSpPr txBox="1"/>
          <p:nvPr/>
        </p:nvSpPr>
        <p:spPr>
          <a:xfrm>
            <a:off x="8764436" y="4623759"/>
            <a:ext cx="473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/>
              <a:t>……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512655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EB93B-FD0A-FADF-969D-1C8648ACC9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接发和洗吹护理出局的理由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F8C226-B3E4-0B59-B978-B5F1731570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1.</a:t>
            </a:r>
            <a:r>
              <a:rPr lang="zh-CN" altLang="en-US" dirty="0"/>
              <a:t>接发工艺繁琐，虽然市场大，但是了解的人不是那么多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洗吹护理在</a:t>
            </a:r>
            <a:r>
              <a:rPr lang="en-US" altLang="zh-CN" dirty="0" err="1"/>
              <a:t>Panasconic</a:t>
            </a:r>
            <a:r>
              <a:rPr lang="zh-CN" altLang="en-US" dirty="0"/>
              <a:t>研发出机器人后就没有了消息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转向了医美行业，而非我们所目标的商户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AD963B-9ECA-62C6-D905-48A1792AC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99" y="2751825"/>
            <a:ext cx="2062266" cy="36403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A9A79B-8DD1-72B9-2CE5-52BEB50FD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308" y="3878518"/>
            <a:ext cx="3269263" cy="13869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BB51ADD-8272-57E4-7D8C-FCEBF2EF19A7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12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55737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0306" r="23627" b="40661"/>
          <a:stretch>
            <a:fillRect/>
          </a:stretch>
        </p:blipFill>
        <p:spPr>
          <a:xfrm>
            <a:off x="9367365" y="272202"/>
            <a:ext cx="2484934" cy="64182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34903" y="329254"/>
            <a:ext cx="5847704" cy="583565"/>
            <a:chOff x="434903" y="329254"/>
            <a:chExt cx="5847704" cy="583565"/>
          </a:xfrm>
        </p:grpSpPr>
        <p:grpSp>
          <p:nvGrpSpPr>
            <p:cNvPr id="7" name="组合 6"/>
            <p:cNvGrpSpPr/>
            <p:nvPr/>
          </p:nvGrpSpPr>
          <p:grpSpPr>
            <a:xfrm>
              <a:off x="434903" y="418808"/>
              <a:ext cx="482808" cy="432771"/>
              <a:chOff x="7977188" y="1874838"/>
              <a:chExt cx="1439863" cy="1290638"/>
            </a:xfrm>
          </p:grpSpPr>
          <p:sp>
            <p:nvSpPr>
              <p:cNvPr id="8" name="Oval 1298"/>
              <p:cNvSpPr>
                <a:spLocks noChangeArrowheads="1"/>
              </p:cNvSpPr>
              <p:nvPr/>
            </p:nvSpPr>
            <p:spPr bwMode="auto">
              <a:xfrm>
                <a:off x="8124826" y="2001838"/>
                <a:ext cx="119063" cy="120650"/>
              </a:xfrm>
              <a:prstGeom prst="ellipse">
                <a:avLst/>
              </a:pr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1299"/>
              <p:cNvSpPr/>
              <p:nvPr/>
            </p:nvSpPr>
            <p:spPr bwMode="auto">
              <a:xfrm>
                <a:off x="8942388" y="1979613"/>
                <a:ext cx="331788" cy="330200"/>
              </a:xfrm>
              <a:custGeom>
                <a:avLst/>
                <a:gdLst>
                  <a:gd name="T0" fmla="*/ 44 w 88"/>
                  <a:gd name="T1" fmla="*/ 0 h 88"/>
                  <a:gd name="T2" fmla="*/ 88 w 88"/>
                  <a:gd name="T3" fmla="*/ 44 h 88"/>
                  <a:gd name="T4" fmla="*/ 44 w 88"/>
                  <a:gd name="T5" fmla="*/ 88 h 88"/>
                  <a:gd name="T6" fmla="*/ 0 w 88"/>
                  <a:gd name="T7" fmla="*/ 44 h 88"/>
                  <a:gd name="T8" fmla="*/ 44 w 8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44" y="0"/>
                    </a:move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300"/>
              <p:cNvSpPr/>
              <p:nvPr/>
            </p:nvSpPr>
            <p:spPr bwMode="auto">
              <a:xfrm>
                <a:off x="8131176" y="1993901"/>
                <a:ext cx="1173163" cy="1171575"/>
              </a:xfrm>
              <a:custGeom>
                <a:avLst/>
                <a:gdLst>
                  <a:gd name="T0" fmla="*/ 308 w 312"/>
                  <a:gd name="T1" fmla="*/ 121 h 312"/>
                  <a:gd name="T2" fmla="*/ 312 w 312"/>
                  <a:gd name="T3" fmla="*/ 155 h 312"/>
                  <a:gd name="T4" fmla="*/ 156 w 312"/>
                  <a:gd name="T5" fmla="*/ 312 h 312"/>
                  <a:gd name="T6" fmla="*/ 0 w 312"/>
                  <a:gd name="T7" fmla="*/ 156 h 312"/>
                  <a:gd name="T8" fmla="*/ 155 w 312"/>
                  <a:gd name="T9" fmla="*/ 0 h 312"/>
                  <a:gd name="T10" fmla="*/ 223 w 312"/>
                  <a:gd name="T11" fmla="*/ 1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312">
                    <a:moveTo>
                      <a:pt x="308" y="121"/>
                    </a:moveTo>
                    <a:cubicBezTo>
                      <a:pt x="310" y="132"/>
                      <a:pt x="312" y="144"/>
                      <a:pt x="312" y="155"/>
                    </a:cubicBezTo>
                    <a:cubicBezTo>
                      <a:pt x="312" y="242"/>
                      <a:pt x="242" y="312"/>
                      <a:pt x="156" y="312"/>
                    </a:cubicBezTo>
                    <a:cubicBezTo>
                      <a:pt x="70" y="312"/>
                      <a:pt x="0" y="242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80" y="0"/>
                      <a:pt x="203" y="5"/>
                      <a:pt x="223" y="15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301"/>
              <p:cNvSpPr/>
              <p:nvPr/>
            </p:nvSpPr>
            <p:spPr bwMode="auto">
              <a:xfrm>
                <a:off x="7977188" y="2224088"/>
                <a:ext cx="1439863" cy="746125"/>
              </a:xfrm>
              <a:custGeom>
                <a:avLst/>
                <a:gdLst>
                  <a:gd name="T0" fmla="*/ 353 w 383"/>
                  <a:gd name="T1" fmla="*/ 96 h 199"/>
                  <a:gd name="T2" fmla="*/ 377 w 383"/>
                  <a:gd name="T3" fmla="*/ 154 h 199"/>
                  <a:gd name="T4" fmla="*/ 171 w 383"/>
                  <a:gd name="T5" fmla="*/ 165 h 199"/>
                  <a:gd name="T6" fmla="*/ 13 w 383"/>
                  <a:gd name="T7" fmla="*/ 32 h 199"/>
                  <a:gd name="T8" fmla="*/ 73 w 383"/>
                  <a:gd name="T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99">
                    <a:moveTo>
                      <a:pt x="353" y="96"/>
                    </a:moveTo>
                    <a:cubicBezTo>
                      <a:pt x="373" y="117"/>
                      <a:pt x="383" y="137"/>
                      <a:pt x="377" y="154"/>
                    </a:cubicBezTo>
                    <a:cubicBezTo>
                      <a:pt x="364" y="194"/>
                      <a:pt x="271" y="199"/>
                      <a:pt x="171" y="165"/>
                    </a:cubicBezTo>
                    <a:cubicBezTo>
                      <a:pt x="70" y="131"/>
                      <a:pt x="0" y="72"/>
                      <a:pt x="13" y="32"/>
                    </a:cubicBezTo>
                    <a:cubicBezTo>
                      <a:pt x="19" y="14"/>
                      <a:pt x="41" y="3"/>
                      <a:pt x="73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302"/>
              <p:cNvSpPr/>
              <p:nvPr/>
            </p:nvSpPr>
            <p:spPr bwMode="auto">
              <a:xfrm>
                <a:off x="8507413" y="2625726"/>
                <a:ext cx="52388" cy="22225"/>
              </a:xfrm>
              <a:custGeom>
                <a:avLst/>
                <a:gdLst>
                  <a:gd name="T0" fmla="*/ 14 w 14"/>
                  <a:gd name="T1" fmla="*/ 6 h 6"/>
                  <a:gd name="T2" fmla="*/ 0 w 14"/>
                  <a:gd name="T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9" y="4"/>
                      <a:pt x="5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303"/>
              <p:cNvSpPr/>
              <p:nvPr/>
            </p:nvSpPr>
            <p:spPr bwMode="auto">
              <a:xfrm>
                <a:off x="8680451" y="2692401"/>
                <a:ext cx="481013" cy="87313"/>
              </a:xfrm>
              <a:custGeom>
                <a:avLst/>
                <a:gdLst>
                  <a:gd name="T0" fmla="*/ 128 w 128"/>
                  <a:gd name="T1" fmla="*/ 22 h 23"/>
                  <a:gd name="T2" fmla="*/ 0 w 12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8" h="23">
                    <a:moveTo>
                      <a:pt x="128" y="22"/>
                    </a:moveTo>
                    <a:cubicBezTo>
                      <a:pt x="92" y="23"/>
                      <a:pt x="47" y="16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304"/>
              <p:cNvSpPr/>
              <p:nvPr/>
            </p:nvSpPr>
            <p:spPr bwMode="auto">
              <a:xfrm>
                <a:off x="9109076" y="1874838"/>
                <a:ext cx="269875" cy="536575"/>
              </a:xfrm>
              <a:custGeom>
                <a:avLst/>
                <a:gdLst>
                  <a:gd name="T0" fmla="*/ 0 w 72"/>
                  <a:gd name="T1" fmla="*/ 0 h 143"/>
                  <a:gd name="T2" fmla="*/ 72 w 72"/>
                  <a:gd name="T3" fmla="*/ 72 h 143"/>
                  <a:gd name="T4" fmla="*/ 41 w 72"/>
                  <a:gd name="T5" fmla="*/ 131 h 143"/>
                  <a:gd name="T6" fmla="*/ 7 w 72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43">
                    <a:moveTo>
                      <a:pt x="0" y="0"/>
                    </a:moveTo>
                    <a:cubicBezTo>
                      <a:pt x="39" y="0"/>
                      <a:pt x="72" y="32"/>
                      <a:pt x="72" y="72"/>
                    </a:cubicBezTo>
                    <a:cubicBezTo>
                      <a:pt x="72" y="96"/>
                      <a:pt x="60" y="118"/>
                      <a:pt x="41" y="131"/>
                    </a:cubicBezTo>
                    <a:cubicBezTo>
                      <a:pt x="31" y="138"/>
                      <a:pt x="20" y="142"/>
                      <a:pt x="7" y="143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305"/>
              <p:cNvSpPr/>
              <p:nvPr/>
            </p:nvSpPr>
            <p:spPr bwMode="auto">
              <a:xfrm>
                <a:off x="8996363" y="2389188"/>
                <a:ext cx="41275" cy="14288"/>
              </a:xfrm>
              <a:custGeom>
                <a:avLst/>
                <a:gdLst>
                  <a:gd name="T0" fmla="*/ 11 w 11"/>
                  <a:gd name="T1" fmla="*/ 4 h 4"/>
                  <a:gd name="T2" fmla="*/ 0 w 11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4">
                    <a:moveTo>
                      <a:pt x="11" y="4"/>
                    </a:moveTo>
                    <a:cubicBezTo>
                      <a:pt x="7" y="3"/>
                      <a:pt x="3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935810" y="329254"/>
              <a:ext cx="534679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SG" sz="32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32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进</a:t>
              </a:r>
              <a:r>
                <a:rPr lang="en-US" altLang="zh-CN" sz="32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pic>
        <p:nvPicPr>
          <p:cNvPr id="2" name="ECB019B1-382A-4266-B25C-5B523AA43C14-1" descr="C:/Users/DZY/AppData/Local/Temp/wpp.iACMdv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333" y="786130"/>
            <a:ext cx="6341110" cy="5302885"/>
          </a:xfrm>
          <a:prstGeom prst="rect">
            <a:avLst/>
          </a:prstGeom>
        </p:spPr>
      </p:pic>
      <p:pic>
        <p:nvPicPr>
          <p:cNvPr id="5" name="图片 4" descr="t012a223bad9c217be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65" y="2635885"/>
            <a:ext cx="3427730" cy="1933575"/>
          </a:xfrm>
          <a:prstGeom prst="rect">
            <a:avLst/>
          </a:prstGeom>
        </p:spPr>
      </p:pic>
      <p:pic>
        <p:nvPicPr>
          <p:cNvPr id="6" name="图片 5" descr="OIP-C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945" y="2481580"/>
            <a:ext cx="3749040" cy="2286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D8AE52C-F956-23C7-7A60-1217A8DF0F53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0306" r="23627" b="40661"/>
          <a:stretch>
            <a:fillRect/>
          </a:stretch>
        </p:blipFill>
        <p:spPr>
          <a:xfrm>
            <a:off x="9367365" y="272202"/>
            <a:ext cx="2484934" cy="64182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34903" y="329254"/>
            <a:ext cx="5847704" cy="583565"/>
            <a:chOff x="434903" y="329254"/>
            <a:chExt cx="5847704" cy="583565"/>
          </a:xfrm>
        </p:grpSpPr>
        <p:grpSp>
          <p:nvGrpSpPr>
            <p:cNvPr id="7" name="组合 6"/>
            <p:cNvGrpSpPr/>
            <p:nvPr/>
          </p:nvGrpSpPr>
          <p:grpSpPr>
            <a:xfrm>
              <a:off x="434903" y="418808"/>
              <a:ext cx="482808" cy="432771"/>
              <a:chOff x="7977188" y="1874838"/>
              <a:chExt cx="1439863" cy="1290638"/>
            </a:xfrm>
          </p:grpSpPr>
          <p:sp>
            <p:nvSpPr>
              <p:cNvPr id="8" name="Oval 1298"/>
              <p:cNvSpPr>
                <a:spLocks noChangeArrowheads="1"/>
              </p:cNvSpPr>
              <p:nvPr/>
            </p:nvSpPr>
            <p:spPr bwMode="auto">
              <a:xfrm>
                <a:off x="8124826" y="2001838"/>
                <a:ext cx="119063" cy="120650"/>
              </a:xfrm>
              <a:prstGeom prst="ellipse">
                <a:avLst/>
              </a:pr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1299"/>
              <p:cNvSpPr/>
              <p:nvPr/>
            </p:nvSpPr>
            <p:spPr bwMode="auto">
              <a:xfrm>
                <a:off x="8942388" y="1979613"/>
                <a:ext cx="331788" cy="330200"/>
              </a:xfrm>
              <a:custGeom>
                <a:avLst/>
                <a:gdLst>
                  <a:gd name="T0" fmla="*/ 44 w 88"/>
                  <a:gd name="T1" fmla="*/ 0 h 88"/>
                  <a:gd name="T2" fmla="*/ 88 w 88"/>
                  <a:gd name="T3" fmla="*/ 44 h 88"/>
                  <a:gd name="T4" fmla="*/ 44 w 88"/>
                  <a:gd name="T5" fmla="*/ 88 h 88"/>
                  <a:gd name="T6" fmla="*/ 0 w 88"/>
                  <a:gd name="T7" fmla="*/ 44 h 88"/>
                  <a:gd name="T8" fmla="*/ 44 w 8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44" y="0"/>
                    </a:move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300"/>
              <p:cNvSpPr/>
              <p:nvPr/>
            </p:nvSpPr>
            <p:spPr bwMode="auto">
              <a:xfrm>
                <a:off x="8131176" y="1993901"/>
                <a:ext cx="1173163" cy="1171575"/>
              </a:xfrm>
              <a:custGeom>
                <a:avLst/>
                <a:gdLst>
                  <a:gd name="T0" fmla="*/ 308 w 312"/>
                  <a:gd name="T1" fmla="*/ 121 h 312"/>
                  <a:gd name="T2" fmla="*/ 312 w 312"/>
                  <a:gd name="T3" fmla="*/ 155 h 312"/>
                  <a:gd name="T4" fmla="*/ 156 w 312"/>
                  <a:gd name="T5" fmla="*/ 312 h 312"/>
                  <a:gd name="T6" fmla="*/ 0 w 312"/>
                  <a:gd name="T7" fmla="*/ 156 h 312"/>
                  <a:gd name="T8" fmla="*/ 155 w 312"/>
                  <a:gd name="T9" fmla="*/ 0 h 312"/>
                  <a:gd name="T10" fmla="*/ 223 w 312"/>
                  <a:gd name="T11" fmla="*/ 1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312">
                    <a:moveTo>
                      <a:pt x="308" y="121"/>
                    </a:moveTo>
                    <a:cubicBezTo>
                      <a:pt x="310" y="132"/>
                      <a:pt x="312" y="144"/>
                      <a:pt x="312" y="155"/>
                    </a:cubicBezTo>
                    <a:cubicBezTo>
                      <a:pt x="312" y="242"/>
                      <a:pt x="242" y="312"/>
                      <a:pt x="156" y="312"/>
                    </a:cubicBezTo>
                    <a:cubicBezTo>
                      <a:pt x="70" y="312"/>
                      <a:pt x="0" y="242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80" y="0"/>
                      <a:pt x="203" y="5"/>
                      <a:pt x="223" y="15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301"/>
              <p:cNvSpPr/>
              <p:nvPr/>
            </p:nvSpPr>
            <p:spPr bwMode="auto">
              <a:xfrm>
                <a:off x="7977188" y="2224088"/>
                <a:ext cx="1439863" cy="746125"/>
              </a:xfrm>
              <a:custGeom>
                <a:avLst/>
                <a:gdLst>
                  <a:gd name="T0" fmla="*/ 353 w 383"/>
                  <a:gd name="T1" fmla="*/ 96 h 199"/>
                  <a:gd name="T2" fmla="*/ 377 w 383"/>
                  <a:gd name="T3" fmla="*/ 154 h 199"/>
                  <a:gd name="T4" fmla="*/ 171 w 383"/>
                  <a:gd name="T5" fmla="*/ 165 h 199"/>
                  <a:gd name="T6" fmla="*/ 13 w 383"/>
                  <a:gd name="T7" fmla="*/ 32 h 199"/>
                  <a:gd name="T8" fmla="*/ 73 w 383"/>
                  <a:gd name="T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99">
                    <a:moveTo>
                      <a:pt x="353" y="96"/>
                    </a:moveTo>
                    <a:cubicBezTo>
                      <a:pt x="373" y="117"/>
                      <a:pt x="383" y="137"/>
                      <a:pt x="377" y="154"/>
                    </a:cubicBezTo>
                    <a:cubicBezTo>
                      <a:pt x="364" y="194"/>
                      <a:pt x="271" y="199"/>
                      <a:pt x="171" y="165"/>
                    </a:cubicBezTo>
                    <a:cubicBezTo>
                      <a:pt x="70" y="131"/>
                      <a:pt x="0" y="72"/>
                      <a:pt x="13" y="32"/>
                    </a:cubicBezTo>
                    <a:cubicBezTo>
                      <a:pt x="19" y="14"/>
                      <a:pt x="41" y="3"/>
                      <a:pt x="73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302"/>
              <p:cNvSpPr/>
              <p:nvPr/>
            </p:nvSpPr>
            <p:spPr bwMode="auto">
              <a:xfrm>
                <a:off x="8507413" y="2625726"/>
                <a:ext cx="52388" cy="22225"/>
              </a:xfrm>
              <a:custGeom>
                <a:avLst/>
                <a:gdLst>
                  <a:gd name="T0" fmla="*/ 14 w 14"/>
                  <a:gd name="T1" fmla="*/ 6 h 6"/>
                  <a:gd name="T2" fmla="*/ 0 w 14"/>
                  <a:gd name="T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9" y="4"/>
                      <a:pt x="5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303"/>
              <p:cNvSpPr/>
              <p:nvPr/>
            </p:nvSpPr>
            <p:spPr bwMode="auto">
              <a:xfrm>
                <a:off x="8680451" y="2692401"/>
                <a:ext cx="481013" cy="87313"/>
              </a:xfrm>
              <a:custGeom>
                <a:avLst/>
                <a:gdLst>
                  <a:gd name="T0" fmla="*/ 128 w 128"/>
                  <a:gd name="T1" fmla="*/ 22 h 23"/>
                  <a:gd name="T2" fmla="*/ 0 w 12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8" h="23">
                    <a:moveTo>
                      <a:pt x="128" y="22"/>
                    </a:moveTo>
                    <a:cubicBezTo>
                      <a:pt x="92" y="23"/>
                      <a:pt x="47" y="16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304"/>
              <p:cNvSpPr/>
              <p:nvPr/>
            </p:nvSpPr>
            <p:spPr bwMode="auto">
              <a:xfrm>
                <a:off x="9109076" y="1874838"/>
                <a:ext cx="269875" cy="536575"/>
              </a:xfrm>
              <a:custGeom>
                <a:avLst/>
                <a:gdLst>
                  <a:gd name="T0" fmla="*/ 0 w 72"/>
                  <a:gd name="T1" fmla="*/ 0 h 143"/>
                  <a:gd name="T2" fmla="*/ 72 w 72"/>
                  <a:gd name="T3" fmla="*/ 72 h 143"/>
                  <a:gd name="T4" fmla="*/ 41 w 72"/>
                  <a:gd name="T5" fmla="*/ 131 h 143"/>
                  <a:gd name="T6" fmla="*/ 7 w 72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43">
                    <a:moveTo>
                      <a:pt x="0" y="0"/>
                    </a:moveTo>
                    <a:cubicBezTo>
                      <a:pt x="39" y="0"/>
                      <a:pt x="72" y="32"/>
                      <a:pt x="72" y="72"/>
                    </a:cubicBezTo>
                    <a:cubicBezTo>
                      <a:pt x="72" y="96"/>
                      <a:pt x="60" y="118"/>
                      <a:pt x="41" y="131"/>
                    </a:cubicBezTo>
                    <a:cubicBezTo>
                      <a:pt x="31" y="138"/>
                      <a:pt x="20" y="142"/>
                      <a:pt x="7" y="143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305"/>
              <p:cNvSpPr/>
              <p:nvPr/>
            </p:nvSpPr>
            <p:spPr bwMode="auto">
              <a:xfrm>
                <a:off x="8996363" y="2389188"/>
                <a:ext cx="41275" cy="14288"/>
              </a:xfrm>
              <a:custGeom>
                <a:avLst/>
                <a:gdLst>
                  <a:gd name="T0" fmla="*/ 11 w 11"/>
                  <a:gd name="T1" fmla="*/ 4 h 4"/>
                  <a:gd name="T2" fmla="*/ 0 w 11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4">
                    <a:moveTo>
                      <a:pt x="11" y="4"/>
                    </a:moveTo>
                    <a:cubicBezTo>
                      <a:pt x="7" y="3"/>
                      <a:pt x="3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935810" y="329254"/>
              <a:ext cx="534679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标准</a:t>
              </a:r>
            </a:p>
          </p:txBody>
        </p:sp>
      </p:grpSp>
      <p:pic>
        <p:nvPicPr>
          <p:cNvPr id="20" name="C9F754DE-2CAD-44b6-B708-469DEB6407EB-3" descr="C:/Users/DZY/AppData/Local/Temp/wpp.pepejp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13" y="1219200"/>
            <a:ext cx="10627995" cy="4826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F5DA3BB-84EB-C46F-2687-3C8F7927651E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0306" r="23627" b="40661"/>
          <a:stretch>
            <a:fillRect/>
          </a:stretch>
        </p:blipFill>
        <p:spPr>
          <a:xfrm>
            <a:off x="9367365" y="272202"/>
            <a:ext cx="2484934" cy="64182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34903" y="329254"/>
            <a:ext cx="5847704" cy="1076325"/>
            <a:chOff x="434903" y="329254"/>
            <a:chExt cx="5847704" cy="1076325"/>
          </a:xfrm>
        </p:grpSpPr>
        <p:grpSp>
          <p:nvGrpSpPr>
            <p:cNvPr id="7" name="组合 6"/>
            <p:cNvGrpSpPr/>
            <p:nvPr/>
          </p:nvGrpSpPr>
          <p:grpSpPr>
            <a:xfrm>
              <a:off x="434903" y="418808"/>
              <a:ext cx="482808" cy="432771"/>
              <a:chOff x="7977188" y="1874838"/>
              <a:chExt cx="1439863" cy="1290638"/>
            </a:xfrm>
          </p:grpSpPr>
          <p:sp>
            <p:nvSpPr>
              <p:cNvPr id="8" name="Oval 1298"/>
              <p:cNvSpPr>
                <a:spLocks noChangeArrowheads="1"/>
              </p:cNvSpPr>
              <p:nvPr/>
            </p:nvSpPr>
            <p:spPr bwMode="auto">
              <a:xfrm>
                <a:off x="8124826" y="2001838"/>
                <a:ext cx="119063" cy="120650"/>
              </a:xfrm>
              <a:prstGeom prst="ellipse">
                <a:avLst/>
              </a:pr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1299"/>
              <p:cNvSpPr/>
              <p:nvPr/>
            </p:nvSpPr>
            <p:spPr bwMode="auto">
              <a:xfrm>
                <a:off x="8942388" y="1979613"/>
                <a:ext cx="331788" cy="330200"/>
              </a:xfrm>
              <a:custGeom>
                <a:avLst/>
                <a:gdLst>
                  <a:gd name="T0" fmla="*/ 44 w 88"/>
                  <a:gd name="T1" fmla="*/ 0 h 88"/>
                  <a:gd name="T2" fmla="*/ 88 w 88"/>
                  <a:gd name="T3" fmla="*/ 44 h 88"/>
                  <a:gd name="T4" fmla="*/ 44 w 88"/>
                  <a:gd name="T5" fmla="*/ 88 h 88"/>
                  <a:gd name="T6" fmla="*/ 0 w 88"/>
                  <a:gd name="T7" fmla="*/ 44 h 88"/>
                  <a:gd name="T8" fmla="*/ 44 w 8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44" y="0"/>
                    </a:move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1300"/>
              <p:cNvSpPr/>
              <p:nvPr/>
            </p:nvSpPr>
            <p:spPr bwMode="auto">
              <a:xfrm>
                <a:off x="8131176" y="1993901"/>
                <a:ext cx="1173163" cy="1171575"/>
              </a:xfrm>
              <a:custGeom>
                <a:avLst/>
                <a:gdLst>
                  <a:gd name="T0" fmla="*/ 308 w 312"/>
                  <a:gd name="T1" fmla="*/ 121 h 312"/>
                  <a:gd name="T2" fmla="*/ 312 w 312"/>
                  <a:gd name="T3" fmla="*/ 155 h 312"/>
                  <a:gd name="T4" fmla="*/ 156 w 312"/>
                  <a:gd name="T5" fmla="*/ 312 h 312"/>
                  <a:gd name="T6" fmla="*/ 0 w 312"/>
                  <a:gd name="T7" fmla="*/ 156 h 312"/>
                  <a:gd name="T8" fmla="*/ 155 w 312"/>
                  <a:gd name="T9" fmla="*/ 0 h 312"/>
                  <a:gd name="T10" fmla="*/ 223 w 312"/>
                  <a:gd name="T11" fmla="*/ 1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312">
                    <a:moveTo>
                      <a:pt x="308" y="121"/>
                    </a:moveTo>
                    <a:cubicBezTo>
                      <a:pt x="310" y="132"/>
                      <a:pt x="312" y="144"/>
                      <a:pt x="312" y="155"/>
                    </a:cubicBezTo>
                    <a:cubicBezTo>
                      <a:pt x="312" y="242"/>
                      <a:pt x="242" y="312"/>
                      <a:pt x="156" y="312"/>
                    </a:cubicBezTo>
                    <a:cubicBezTo>
                      <a:pt x="70" y="312"/>
                      <a:pt x="0" y="242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80" y="0"/>
                      <a:pt x="203" y="5"/>
                      <a:pt x="223" y="15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301"/>
              <p:cNvSpPr/>
              <p:nvPr/>
            </p:nvSpPr>
            <p:spPr bwMode="auto">
              <a:xfrm>
                <a:off x="7977188" y="2224088"/>
                <a:ext cx="1439863" cy="746125"/>
              </a:xfrm>
              <a:custGeom>
                <a:avLst/>
                <a:gdLst>
                  <a:gd name="T0" fmla="*/ 353 w 383"/>
                  <a:gd name="T1" fmla="*/ 96 h 199"/>
                  <a:gd name="T2" fmla="*/ 377 w 383"/>
                  <a:gd name="T3" fmla="*/ 154 h 199"/>
                  <a:gd name="T4" fmla="*/ 171 w 383"/>
                  <a:gd name="T5" fmla="*/ 165 h 199"/>
                  <a:gd name="T6" fmla="*/ 13 w 383"/>
                  <a:gd name="T7" fmla="*/ 32 h 199"/>
                  <a:gd name="T8" fmla="*/ 73 w 383"/>
                  <a:gd name="T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99">
                    <a:moveTo>
                      <a:pt x="353" y="96"/>
                    </a:moveTo>
                    <a:cubicBezTo>
                      <a:pt x="373" y="117"/>
                      <a:pt x="383" y="137"/>
                      <a:pt x="377" y="154"/>
                    </a:cubicBezTo>
                    <a:cubicBezTo>
                      <a:pt x="364" y="194"/>
                      <a:pt x="271" y="199"/>
                      <a:pt x="171" y="165"/>
                    </a:cubicBezTo>
                    <a:cubicBezTo>
                      <a:pt x="70" y="131"/>
                      <a:pt x="0" y="72"/>
                      <a:pt x="13" y="32"/>
                    </a:cubicBezTo>
                    <a:cubicBezTo>
                      <a:pt x="19" y="14"/>
                      <a:pt x="41" y="3"/>
                      <a:pt x="73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302"/>
              <p:cNvSpPr/>
              <p:nvPr/>
            </p:nvSpPr>
            <p:spPr bwMode="auto">
              <a:xfrm>
                <a:off x="8507413" y="2625726"/>
                <a:ext cx="52388" cy="22225"/>
              </a:xfrm>
              <a:custGeom>
                <a:avLst/>
                <a:gdLst>
                  <a:gd name="T0" fmla="*/ 14 w 14"/>
                  <a:gd name="T1" fmla="*/ 6 h 6"/>
                  <a:gd name="T2" fmla="*/ 0 w 14"/>
                  <a:gd name="T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9" y="4"/>
                      <a:pt x="5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303"/>
              <p:cNvSpPr/>
              <p:nvPr/>
            </p:nvSpPr>
            <p:spPr bwMode="auto">
              <a:xfrm>
                <a:off x="8680451" y="2692401"/>
                <a:ext cx="481013" cy="87313"/>
              </a:xfrm>
              <a:custGeom>
                <a:avLst/>
                <a:gdLst>
                  <a:gd name="T0" fmla="*/ 128 w 128"/>
                  <a:gd name="T1" fmla="*/ 22 h 23"/>
                  <a:gd name="T2" fmla="*/ 0 w 12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8" h="23">
                    <a:moveTo>
                      <a:pt x="128" y="22"/>
                    </a:moveTo>
                    <a:cubicBezTo>
                      <a:pt x="92" y="23"/>
                      <a:pt x="47" y="16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304"/>
              <p:cNvSpPr/>
              <p:nvPr/>
            </p:nvSpPr>
            <p:spPr bwMode="auto">
              <a:xfrm>
                <a:off x="9109076" y="1874838"/>
                <a:ext cx="269875" cy="536575"/>
              </a:xfrm>
              <a:custGeom>
                <a:avLst/>
                <a:gdLst>
                  <a:gd name="T0" fmla="*/ 0 w 72"/>
                  <a:gd name="T1" fmla="*/ 0 h 143"/>
                  <a:gd name="T2" fmla="*/ 72 w 72"/>
                  <a:gd name="T3" fmla="*/ 72 h 143"/>
                  <a:gd name="T4" fmla="*/ 41 w 72"/>
                  <a:gd name="T5" fmla="*/ 131 h 143"/>
                  <a:gd name="T6" fmla="*/ 7 w 72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43">
                    <a:moveTo>
                      <a:pt x="0" y="0"/>
                    </a:moveTo>
                    <a:cubicBezTo>
                      <a:pt x="39" y="0"/>
                      <a:pt x="72" y="32"/>
                      <a:pt x="72" y="72"/>
                    </a:cubicBezTo>
                    <a:cubicBezTo>
                      <a:pt x="72" y="96"/>
                      <a:pt x="60" y="118"/>
                      <a:pt x="41" y="131"/>
                    </a:cubicBezTo>
                    <a:cubicBezTo>
                      <a:pt x="31" y="138"/>
                      <a:pt x="20" y="142"/>
                      <a:pt x="7" y="143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305"/>
              <p:cNvSpPr/>
              <p:nvPr/>
            </p:nvSpPr>
            <p:spPr bwMode="auto">
              <a:xfrm>
                <a:off x="8996363" y="2389188"/>
                <a:ext cx="41275" cy="14288"/>
              </a:xfrm>
              <a:custGeom>
                <a:avLst/>
                <a:gdLst>
                  <a:gd name="T0" fmla="*/ 11 w 11"/>
                  <a:gd name="T1" fmla="*/ 4 h 4"/>
                  <a:gd name="T2" fmla="*/ 0 w 11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4">
                    <a:moveTo>
                      <a:pt x="11" y="4"/>
                    </a:moveTo>
                    <a:cubicBezTo>
                      <a:pt x="7" y="3"/>
                      <a:pt x="3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935810" y="329254"/>
              <a:ext cx="5346797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评分</a:t>
              </a:r>
              <a:endParaRPr lang="en-US" altLang="zh-CN" sz="32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zh-SG" altLang="en-US" sz="32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2124710" y="1031875"/>
            <a:ext cx="1198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脱毛</a:t>
            </a:r>
          </a:p>
        </p:txBody>
      </p:sp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8562340" y="1046887"/>
            <a:ext cx="1198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植发</a:t>
            </a:r>
          </a:p>
        </p:txBody>
      </p:sp>
      <p:pic>
        <p:nvPicPr>
          <p:cNvPr id="2" name="图片 -21474826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3195" y="2272665"/>
            <a:ext cx="5787390" cy="2569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68085" y="2272665"/>
            <a:ext cx="5788025" cy="2569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758825" y="5205730"/>
            <a:ext cx="4311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/>
              <a:t>矩阵平均分：3.51</a:t>
            </a: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7005955" y="5205730"/>
            <a:ext cx="43116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矩阵平均分：</a:t>
            </a:r>
            <a:r>
              <a:rPr lang="zh-CN" altLang="en-US" sz="3200" dirty="0">
                <a:solidFill>
                  <a:srgbClr val="FF0000"/>
                </a:solidFill>
              </a:rPr>
              <a:t>3.</a:t>
            </a:r>
            <a:r>
              <a:rPr lang="en-US" altLang="zh-CN" sz="3200" dirty="0">
                <a:solidFill>
                  <a:srgbClr val="FF0000"/>
                </a:solidFill>
              </a:rPr>
              <a:t>98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0C84D3-A0C2-8D7C-724C-97DE55DEB0E0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0C26E95-8639-4306-BC72-D24E97526BA9}"/>
              </a:ext>
            </a:extLst>
          </p:cNvPr>
          <p:cNvSpPr txBox="1"/>
          <p:nvPr/>
        </p:nvSpPr>
        <p:spPr>
          <a:xfrm>
            <a:off x="6182088" y="1690688"/>
            <a:ext cx="60099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u="sng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 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F0E270-D0CB-4B24-9245-FAE92912A5D2}"/>
              </a:ext>
            </a:extLst>
          </p:cNvPr>
          <p:cNvSpPr txBox="1"/>
          <p:nvPr/>
        </p:nvSpPr>
        <p:spPr>
          <a:xfrm>
            <a:off x="2573832" y="3906679"/>
            <a:ext cx="887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步骤拆分</a:t>
            </a:r>
            <a:endParaRPr lang="zh-SG" altLang="en-US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A95F8A-FA85-55DF-9F34-ED18E712DCD2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16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9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7B3E8BF-6777-4EA4-8672-37EFC753450D}"/>
              </a:ext>
            </a:extLst>
          </p:cNvPr>
          <p:cNvCxnSpPr/>
          <p:nvPr/>
        </p:nvCxnSpPr>
        <p:spPr>
          <a:xfrm flipH="1">
            <a:off x="5709765" y="-335047"/>
            <a:ext cx="28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0008BFA-88E0-4364-94CE-A860860AC622}"/>
              </a:ext>
            </a:extLst>
          </p:cNvPr>
          <p:cNvSpPr txBox="1"/>
          <p:nvPr/>
        </p:nvSpPr>
        <p:spPr>
          <a:xfrm>
            <a:off x="331344" y="379675"/>
            <a:ext cx="2592644" cy="1015663"/>
          </a:xfrm>
          <a:prstGeom prst="rect">
            <a:avLst/>
          </a:prstGeom>
          <a:solidFill>
            <a:srgbClr val="5F2C09"/>
          </a:solidFill>
          <a:ln>
            <a:solidFill>
              <a:srgbClr val="5F2C09"/>
            </a:solidFill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SG" sz="6000" b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CONTENT</a:t>
            </a:r>
            <a:endParaRPr lang="zh-SG" altLang="en-US" sz="6000" b="1" u="sng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70D3351-F490-49EE-97E2-E14801E238E1}"/>
              </a:ext>
            </a:extLst>
          </p:cNvPr>
          <p:cNvGrpSpPr/>
          <p:nvPr/>
        </p:nvGrpSpPr>
        <p:grpSpPr>
          <a:xfrm>
            <a:off x="6579493" y="2162041"/>
            <a:ext cx="865639" cy="845762"/>
            <a:chOff x="2931564" y="1381126"/>
            <a:chExt cx="1382712" cy="1350963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1BBC8C7-6B7C-44E1-848B-0FEB92649B39}"/>
                </a:ext>
              </a:extLst>
            </p:cNvPr>
            <p:cNvGrpSpPr/>
            <p:nvPr/>
          </p:nvGrpSpPr>
          <p:grpSpPr>
            <a:xfrm>
              <a:off x="2931564" y="1381126"/>
              <a:ext cx="1382712" cy="1350963"/>
              <a:chOff x="2790826" y="1897063"/>
              <a:chExt cx="1382712" cy="1350963"/>
            </a:xfrm>
          </p:grpSpPr>
          <p:sp>
            <p:nvSpPr>
              <p:cNvPr id="40" name="Oval 1271">
                <a:extLst>
                  <a:ext uri="{FF2B5EF4-FFF2-40B4-BE49-F238E27FC236}">
                    <a16:creationId xmlns:a16="http://schemas.microsoft.com/office/drawing/2014/main" id="{519ACFB8-227C-424D-9100-DDE93FCA09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826" y="2016126"/>
                <a:ext cx="120650" cy="120650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272">
                <a:extLst>
                  <a:ext uri="{FF2B5EF4-FFF2-40B4-BE49-F238E27FC236}">
                    <a16:creationId xmlns:a16="http://schemas.microsoft.com/office/drawing/2014/main" id="{CC8D895A-C5DC-4D4C-B5C0-C7F942EEC9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9038" y="2851151"/>
                <a:ext cx="136525" cy="134938"/>
              </a:xfrm>
              <a:custGeom>
                <a:avLst/>
                <a:gdLst>
                  <a:gd name="T0" fmla="*/ 29 w 36"/>
                  <a:gd name="T1" fmla="*/ 29 h 36"/>
                  <a:gd name="T2" fmla="*/ 7 w 36"/>
                  <a:gd name="T3" fmla="*/ 29 h 36"/>
                  <a:gd name="T4" fmla="*/ 7 w 36"/>
                  <a:gd name="T5" fmla="*/ 7 h 36"/>
                  <a:gd name="T6" fmla="*/ 29 w 36"/>
                  <a:gd name="T7" fmla="*/ 7 h 36"/>
                  <a:gd name="T8" fmla="*/ 29 w 36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9" y="29"/>
                    </a:moveTo>
                    <a:cubicBezTo>
                      <a:pt x="23" y="36"/>
                      <a:pt x="13" y="36"/>
                      <a:pt x="7" y="29"/>
                    </a:cubicBezTo>
                    <a:cubicBezTo>
                      <a:pt x="0" y="23"/>
                      <a:pt x="0" y="13"/>
                      <a:pt x="7" y="7"/>
                    </a:cubicBezTo>
                    <a:cubicBezTo>
                      <a:pt x="13" y="0"/>
                      <a:pt x="23" y="0"/>
                      <a:pt x="29" y="7"/>
                    </a:cubicBezTo>
                    <a:cubicBezTo>
                      <a:pt x="36" y="13"/>
                      <a:pt x="36" y="23"/>
                      <a:pt x="29" y="29"/>
                    </a:cubicBezTo>
                    <a:close/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Oval 1273">
                <a:extLst>
                  <a:ext uri="{FF2B5EF4-FFF2-40B4-BE49-F238E27FC236}">
                    <a16:creationId xmlns:a16="http://schemas.microsoft.com/office/drawing/2014/main" id="{3832A10A-E96D-4034-88A7-DEE48E8E4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6901" y="1941514"/>
                <a:ext cx="30162" cy="30162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Oval 1274">
                <a:extLst>
                  <a:ext uri="{FF2B5EF4-FFF2-40B4-BE49-F238E27FC236}">
                    <a16:creationId xmlns:a16="http://schemas.microsoft.com/office/drawing/2014/main" id="{13461D2E-0D3C-4D5E-B1C5-82C0440E7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813" y="1911351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Oval 1275">
                <a:extLst>
                  <a:ext uri="{FF2B5EF4-FFF2-40B4-BE49-F238E27FC236}">
                    <a16:creationId xmlns:a16="http://schemas.microsoft.com/office/drawing/2014/main" id="{023BA1E8-A164-4DFB-8111-BB397FCDF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438" y="2301876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Oval 1276">
                <a:extLst>
                  <a:ext uri="{FF2B5EF4-FFF2-40B4-BE49-F238E27FC236}">
                    <a16:creationId xmlns:a16="http://schemas.microsoft.com/office/drawing/2014/main" id="{E2E88826-FB46-4A0E-AA11-09FC4C57F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351" y="3159126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Oval 1277">
                <a:extLst>
                  <a:ext uri="{FF2B5EF4-FFF2-40B4-BE49-F238E27FC236}">
                    <a16:creationId xmlns:a16="http://schemas.microsoft.com/office/drawing/2014/main" id="{E14E2C2D-C4D8-4635-BF17-A50DBD42E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826" y="2947988"/>
                <a:ext cx="180975" cy="180975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Oval 1278">
                <a:extLst>
                  <a:ext uri="{FF2B5EF4-FFF2-40B4-BE49-F238E27FC236}">
                    <a16:creationId xmlns:a16="http://schemas.microsoft.com/office/drawing/2014/main" id="{31BC87DA-74B2-4B58-AD68-B9CB8CD87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176" y="1897063"/>
                <a:ext cx="239713" cy="23971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279">
                <a:extLst>
                  <a:ext uri="{FF2B5EF4-FFF2-40B4-BE49-F238E27FC236}">
                    <a16:creationId xmlns:a16="http://schemas.microsoft.com/office/drawing/2014/main" id="{DF87C73D-F581-4784-A968-93118F83A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2111376"/>
                <a:ext cx="692150" cy="1136650"/>
              </a:xfrm>
              <a:custGeom>
                <a:avLst/>
                <a:gdLst>
                  <a:gd name="T0" fmla="*/ 140 w 184"/>
                  <a:gd name="T1" fmla="*/ 0 h 303"/>
                  <a:gd name="T2" fmla="*/ 184 w 184"/>
                  <a:gd name="T3" fmla="*/ 119 h 303"/>
                  <a:gd name="T4" fmla="*/ 0 w 184"/>
                  <a:gd name="T5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" h="303">
                    <a:moveTo>
                      <a:pt x="140" y="0"/>
                    </a:moveTo>
                    <a:cubicBezTo>
                      <a:pt x="168" y="32"/>
                      <a:pt x="184" y="74"/>
                      <a:pt x="184" y="119"/>
                    </a:cubicBezTo>
                    <a:cubicBezTo>
                      <a:pt x="184" y="221"/>
                      <a:pt x="102" y="303"/>
                      <a:pt x="0" y="303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280">
                <a:extLst>
                  <a:ext uri="{FF2B5EF4-FFF2-40B4-BE49-F238E27FC236}">
                    <a16:creationId xmlns:a16="http://schemas.microsoft.com/office/drawing/2014/main" id="{4FB50029-81A7-4915-A7B5-B58256E46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6" y="2557463"/>
                <a:ext cx="4763" cy="49213"/>
              </a:xfrm>
              <a:custGeom>
                <a:avLst/>
                <a:gdLst>
                  <a:gd name="T0" fmla="*/ 1 w 1"/>
                  <a:gd name="T1" fmla="*/ 13 h 13"/>
                  <a:gd name="T2" fmla="*/ 0 w 1"/>
                  <a:gd name="T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3">
                    <a:moveTo>
                      <a:pt x="1" y="13"/>
                    </a:moveTo>
                    <a:cubicBezTo>
                      <a:pt x="0" y="9"/>
                      <a:pt x="0" y="4"/>
                      <a:pt x="0" y="0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281">
                <a:extLst>
                  <a:ext uri="{FF2B5EF4-FFF2-40B4-BE49-F238E27FC236}">
                    <a16:creationId xmlns:a16="http://schemas.microsoft.com/office/drawing/2014/main" id="{354E294A-FE26-46B6-99A7-3CFD7D3A9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8013" y="2216151"/>
                <a:ext cx="217488" cy="206375"/>
              </a:xfrm>
              <a:custGeom>
                <a:avLst/>
                <a:gdLst>
                  <a:gd name="T0" fmla="*/ 0 w 58"/>
                  <a:gd name="T1" fmla="*/ 55 h 55"/>
                  <a:gd name="T2" fmla="*/ 58 w 58"/>
                  <a:gd name="T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55">
                    <a:moveTo>
                      <a:pt x="0" y="55"/>
                    </a:moveTo>
                    <a:cubicBezTo>
                      <a:pt x="10" y="29"/>
                      <a:pt x="31" y="9"/>
                      <a:pt x="58" y="0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82">
                <a:extLst>
                  <a:ext uri="{FF2B5EF4-FFF2-40B4-BE49-F238E27FC236}">
                    <a16:creationId xmlns:a16="http://schemas.microsoft.com/office/drawing/2014/main" id="{58FEE082-1A84-40BA-851D-5DC48045A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6" y="2076451"/>
                <a:ext cx="962025" cy="962025"/>
              </a:xfrm>
              <a:custGeom>
                <a:avLst/>
                <a:gdLst>
                  <a:gd name="T0" fmla="*/ 200 w 256"/>
                  <a:gd name="T1" fmla="*/ 234 h 256"/>
                  <a:gd name="T2" fmla="*/ 128 w 256"/>
                  <a:gd name="T3" fmla="*/ 256 h 256"/>
                  <a:gd name="T4" fmla="*/ 0 w 256"/>
                  <a:gd name="T5" fmla="*/ 128 h 256"/>
                  <a:gd name="T6" fmla="*/ 128 w 256"/>
                  <a:gd name="T7" fmla="*/ 0 h 256"/>
                  <a:gd name="T8" fmla="*/ 256 w 256"/>
                  <a:gd name="T9" fmla="*/ 128 h 256"/>
                  <a:gd name="T10" fmla="*/ 224 w 256"/>
                  <a:gd name="T11" fmla="*/ 21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56">
                    <a:moveTo>
                      <a:pt x="200" y="234"/>
                    </a:moveTo>
                    <a:cubicBezTo>
                      <a:pt x="179" y="248"/>
                      <a:pt x="155" y="256"/>
                      <a:pt x="128" y="256"/>
                    </a:cubicBezTo>
                    <a:cubicBezTo>
                      <a:pt x="57" y="256"/>
                      <a:pt x="0" y="199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199" y="0"/>
                      <a:pt x="256" y="57"/>
                      <a:pt x="256" y="128"/>
                    </a:cubicBezTo>
                    <a:cubicBezTo>
                      <a:pt x="256" y="161"/>
                      <a:pt x="244" y="190"/>
                      <a:pt x="224" y="213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566E207-364A-406A-A81A-C49CFB090823}"/>
                </a:ext>
              </a:extLst>
            </p:cNvPr>
            <p:cNvSpPr txBox="1"/>
            <p:nvPr/>
          </p:nvSpPr>
          <p:spPr>
            <a:xfrm>
              <a:off x="3283486" y="1638579"/>
              <a:ext cx="790933" cy="55906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5F2C09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1</a:t>
              </a:r>
              <a:endParaRPr lang="zh-SG" altLang="en-US" sz="2800" b="1" dirty="0">
                <a:solidFill>
                  <a:srgbClr val="5F2C09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26AF3115-AD76-46A8-9472-1E40F5619F86}"/>
              </a:ext>
            </a:extLst>
          </p:cNvPr>
          <p:cNvGrpSpPr/>
          <p:nvPr/>
        </p:nvGrpSpPr>
        <p:grpSpPr>
          <a:xfrm>
            <a:off x="847465" y="3492225"/>
            <a:ext cx="865639" cy="845762"/>
            <a:chOff x="2931564" y="1381126"/>
            <a:chExt cx="1382712" cy="1350963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D8F771EF-46A8-41F5-BB70-AFDBDF6162EA}"/>
                </a:ext>
              </a:extLst>
            </p:cNvPr>
            <p:cNvGrpSpPr/>
            <p:nvPr/>
          </p:nvGrpSpPr>
          <p:grpSpPr>
            <a:xfrm>
              <a:off x="2931564" y="1381126"/>
              <a:ext cx="1382712" cy="1350963"/>
              <a:chOff x="2790826" y="1897063"/>
              <a:chExt cx="1382712" cy="1350963"/>
            </a:xfrm>
          </p:grpSpPr>
          <p:sp>
            <p:nvSpPr>
              <p:cNvPr id="70" name="Oval 1271">
                <a:extLst>
                  <a:ext uri="{FF2B5EF4-FFF2-40B4-BE49-F238E27FC236}">
                    <a16:creationId xmlns:a16="http://schemas.microsoft.com/office/drawing/2014/main" id="{A3AB8F05-922D-44F7-B9B1-5C4DB9B97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826" y="2016126"/>
                <a:ext cx="120650" cy="120650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272">
                <a:extLst>
                  <a:ext uri="{FF2B5EF4-FFF2-40B4-BE49-F238E27FC236}">
                    <a16:creationId xmlns:a16="http://schemas.microsoft.com/office/drawing/2014/main" id="{769D1D09-F6A6-416E-B6E4-DD7F52E9B6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9038" y="2851151"/>
                <a:ext cx="136525" cy="134938"/>
              </a:xfrm>
              <a:custGeom>
                <a:avLst/>
                <a:gdLst>
                  <a:gd name="T0" fmla="*/ 29 w 36"/>
                  <a:gd name="T1" fmla="*/ 29 h 36"/>
                  <a:gd name="T2" fmla="*/ 7 w 36"/>
                  <a:gd name="T3" fmla="*/ 29 h 36"/>
                  <a:gd name="T4" fmla="*/ 7 w 36"/>
                  <a:gd name="T5" fmla="*/ 7 h 36"/>
                  <a:gd name="T6" fmla="*/ 29 w 36"/>
                  <a:gd name="T7" fmla="*/ 7 h 36"/>
                  <a:gd name="T8" fmla="*/ 29 w 36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9" y="29"/>
                    </a:moveTo>
                    <a:cubicBezTo>
                      <a:pt x="23" y="36"/>
                      <a:pt x="13" y="36"/>
                      <a:pt x="7" y="29"/>
                    </a:cubicBezTo>
                    <a:cubicBezTo>
                      <a:pt x="0" y="23"/>
                      <a:pt x="0" y="13"/>
                      <a:pt x="7" y="7"/>
                    </a:cubicBezTo>
                    <a:cubicBezTo>
                      <a:pt x="13" y="0"/>
                      <a:pt x="23" y="0"/>
                      <a:pt x="29" y="7"/>
                    </a:cubicBezTo>
                    <a:cubicBezTo>
                      <a:pt x="36" y="13"/>
                      <a:pt x="36" y="23"/>
                      <a:pt x="29" y="29"/>
                    </a:cubicBezTo>
                    <a:close/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Oval 1273">
                <a:extLst>
                  <a:ext uri="{FF2B5EF4-FFF2-40B4-BE49-F238E27FC236}">
                    <a16:creationId xmlns:a16="http://schemas.microsoft.com/office/drawing/2014/main" id="{17DCC53B-B7F6-45FF-94F4-B2A8C777D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6901" y="1941513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Oval 1274">
                <a:extLst>
                  <a:ext uri="{FF2B5EF4-FFF2-40B4-BE49-F238E27FC236}">
                    <a16:creationId xmlns:a16="http://schemas.microsoft.com/office/drawing/2014/main" id="{37F1A410-184B-41AC-B2FD-32935653C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813" y="1911351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Oval 1275">
                <a:extLst>
                  <a:ext uri="{FF2B5EF4-FFF2-40B4-BE49-F238E27FC236}">
                    <a16:creationId xmlns:a16="http://schemas.microsoft.com/office/drawing/2014/main" id="{1E3297EF-311E-4EFF-8780-27C73A63BC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438" y="2301876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Oval 1276">
                <a:extLst>
                  <a:ext uri="{FF2B5EF4-FFF2-40B4-BE49-F238E27FC236}">
                    <a16:creationId xmlns:a16="http://schemas.microsoft.com/office/drawing/2014/main" id="{0838410A-D3B4-4190-AF60-27FD460030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351" y="3159126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Oval 1277">
                <a:extLst>
                  <a:ext uri="{FF2B5EF4-FFF2-40B4-BE49-F238E27FC236}">
                    <a16:creationId xmlns:a16="http://schemas.microsoft.com/office/drawing/2014/main" id="{DCC9BC45-8349-4EA5-9627-7581D3372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826" y="2947988"/>
                <a:ext cx="180975" cy="180975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Oval 1278">
                <a:extLst>
                  <a:ext uri="{FF2B5EF4-FFF2-40B4-BE49-F238E27FC236}">
                    <a16:creationId xmlns:a16="http://schemas.microsoft.com/office/drawing/2014/main" id="{2BEE809C-FBA1-4018-9902-5168B22CD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176" y="1897063"/>
                <a:ext cx="239713" cy="23971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79">
                <a:extLst>
                  <a:ext uri="{FF2B5EF4-FFF2-40B4-BE49-F238E27FC236}">
                    <a16:creationId xmlns:a16="http://schemas.microsoft.com/office/drawing/2014/main" id="{BFCDBCF5-B5F3-448F-8587-C0D732ACF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2111376"/>
                <a:ext cx="692150" cy="1136650"/>
              </a:xfrm>
              <a:custGeom>
                <a:avLst/>
                <a:gdLst>
                  <a:gd name="T0" fmla="*/ 140 w 184"/>
                  <a:gd name="T1" fmla="*/ 0 h 303"/>
                  <a:gd name="T2" fmla="*/ 184 w 184"/>
                  <a:gd name="T3" fmla="*/ 119 h 303"/>
                  <a:gd name="T4" fmla="*/ 0 w 184"/>
                  <a:gd name="T5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" h="303">
                    <a:moveTo>
                      <a:pt x="140" y="0"/>
                    </a:moveTo>
                    <a:cubicBezTo>
                      <a:pt x="168" y="32"/>
                      <a:pt x="184" y="74"/>
                      <a:pt x="184" y="119"/>
                    </a:cubicBezTo>
                    <a:cubicBezTo>
                      <a:pt x="184" y="221"/>
                      <a:pt x="102" y="303"/>
                      <a:pt x="0" y="303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80">
                <a:extLst>
                  <a:ext uri="{FF2B5EF4-FFF2-40B4-BE49-F238E27FC236}">
                    <a16:creationId xmlns:a16="http://schemas.microsoft.com/office/drawing/2014/main" id="{5A276838-7341-4F10-BF19-BD253A722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6" y="2557463"/>
                <a:ext cx="4763" cy="49213"/>
              </a:xfrm>
              <a:custGeom>
                <a:avLst/>
                <a:gdLst>
                  <a:gd name="T0" fmla="*/ 1 w 1"/>
                  <a:gd name="T1" fmla="*/ 13 h 13"/>
                  <a:gd name="T2" fmla="*/ 0 w 1"/>
                  <a:gd name="T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3">
                    <a:moveTo>
                      <a:pt x="1" y="13"/>
                    </a:moveTo>
                    <a:cubicBezTo>
                      <a:pt x="0" y="9"/>
                      <a:pt x="0" y="4"/>
                      <a:pt x="0" y="0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281">
                <a:extLst>
                  <a:ext uri="{FF2B5EF4-FFF2-40B4-BE49-F238E27FC236}">
                    <a16:creationId xmlns:a16="http://schemas.microsoft.com/office/drawing/2014/main" id="{5A80764B-23E7-4F4F-858A-1F3D8EA42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8013" y="2216151"/>
                <a:ext cx="217488" cy="206375"/>
              </a:xfrm>
              <a:custGeom>
                <a:avLst/>
                <a:gdLst>
                  <a:gd name="T0" fmla="*/ 0 w 58"/>
                  <a:gd name="T1" fmla="*/ 55 h 55"/>
                  <a:gd name="T2" fmla="*/ 58 w 58"/>
                  <a:gd name="T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55">
                    <a:moveTo>
                      <a:pt x="0" y="55"/>
                    </a:moveTo>
                    <a:cubicBezTo>
                      <a:pt x="10" y="29"/>
                      <a:pt x="31" y="9"/>
                      <a:pt x="58" y="0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282">
                <a:extLst>
                  <a:ext uri="{FF2B5EF4-FFF2-40B4-BE49-F238E27FC236}">
                    <a16:creationId xmlns:a16="http://schemas.microsoft.com/office/drawing/2014/main" id="{C254FB4D-FCA6-4D53-9B15-248C6D9D3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6" y="2076451"/>
                <a:ext cx="962025" cy="962025"/>
              </a:xfrm>
              <a:custGeom>
                <a:avLst/>
                <a:gdLst>
                  <a:gd name="T0" fmla="*/ 200 w 256"/>
                  <a:gd name="T1" fmla="*/ 234 h 256"/>
                  <a:gd name="T2" fmla="*/ 128 w 256"/>
                  <a:gd name="T3" fmla="*/ 256 h 256"/>
                  <a:gd name="T4" fmla="*/ 0 w 256"/>
                  <a:gd name="T5" fmla="*/ 128 h 256"/>
                  <a:gd name="T6" fmla="*/ 128 w 256"/>
                  <a:gd name="T7" fmla="*/ 0 h 256"/>
                  <a:gd name="T8" fmla="*/ 256 w 256"/>
                  <a:gd name="T9" fmla="*/ 128 h 256"/>
                  <a:gd name="T10" fmla="*/ 224 w 256"/>
                  <a:gd name="T11" fmla="*/ 21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56">
                    <a:moveTo>
                      <a:pt x="200" y="234"/>
                    </a:moveTo>
                    <a:cubicBezTo>
                      <a:pt x="179" y="248"/>
                      <a:pt x="155" y="256"/>
                      <a:pt x="128" y="256"/>
                    </a:cubicBezTo>
                    <a:cubicBezTo>
                      <a:pt x="57" y="256"/>
                      <a:pt x="0" y="199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199" y="0"/>
                      <a:pt x="256" y="57"/>
                      <a:pt x="256" y="128"/>
                    </a:cubicBezTo>
                    <a:cubicBezTo>
                      <a:pt x="256" y="161"/>
                      <a:pt x="244" y="190"/>
                      <a:pt x="224" y="213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D0A71FE-9BE3-4D0C-8850-D6B0B7C65AA4}"/>
                </a:ext>
              </a:extLst>
            </p:cNvPr>
            <p:cNvSpPr txBox="1"/>
            <p:nvPr/>
          </p:nvSpPr>
          <p:spPr>
            <a:xfrm>
              <a:off x="3283486" y="1638579"/>
              <a:ext cx="790933" cy="83575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SG" sz="2800" b="1" dirty="0">
                  <a:solidFill>
                    <a:srgbClr val="5F2C09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2</a:t>
              </a:r>
              <a:endParaRPr lang="zh-SG" altLang="en-US" sz="2800" b="1" dirty="0">
                <a:solidFill>
                  <a:srgbClr val="5F2C09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D424105-F464-4E7B-B4E4-4CA0F4107557}"/>
              </a:ext>
            </a:extLst>
          </p:cNvPr>
          <p:cNvSpPr txBox="1"/>
          <p:nvPr/>
        </p:nvSpPr>
        <p:spPr>
          <a:xfrm>
            <a:off x="8237760" y="2267285"/>
            <a:ext cx="3597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SG" sz="44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44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</a:t>
            </a:r>
            <a:r>
              <a:rPr lang="en-US" altLang="zh-CN" sz="44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SG" altLang="en-US" sz="4400" b="1" dirty="0">
              <a:solidFill>
                <a:srgbClr val="5F2C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5F7C25D2-915E-43BD-998E-E37E401FBAC7}"/>
              </a:ext>
            </a:extLst>
          </p:cNvPr>
          <p:cNvSpPr txBox="1"/>
          <p:nvPr/>
        </p:nvSpPr>
        <p:spPr>
          <a:xfrm>
            <a:off x="2161851" y="3492225"/>
            <a:ext cx="3597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步骤拆分</a:t>
            </a:r>
            <a:endParaRPr lang="zh-SG" altLang="en-US" sz="4400" b="1" dirty="0">
              <a:solidFill>
                <a:srgbClr val="5F2C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D95AF2B1-305D-49D6-9972-9BF0EDB60DF7}"/>
              </a:ext>
            </a:extLst>
          </p:cNvPr>
          <p:cNvGrpSpPr/>
          <p:nvPr/>
        </p:nvGrpSpPr>
        <p:grpSpPr>
          <a:xfrm>
            <a:off x="6635644" y="3506320"/>
            <a:ext cx="865639" cy="845762"/>
            <a:chOff x="2931564" y="1381126"/>
            <a:chExt cx="1382712" cy="1350963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AF743521-34F3-4D0F-903E-68FAB1668BEA}"/>
                </a:ext>
              </a:extLst>
            </p:cNvPr>
            <p:cNvGrpSpPr/>
            <p:nvPr/>
          </p:nvGrpSpPr>
          <p:grpSpPr>
            <a:xfrm>
              <a:off x="2931564" y="1381126"/>
              <a:ext cx="1382712" cy="1350963"/>
              <a:chOff x="2790826" y="1897063"/>
              <a:chExt cx="1382712" cy="1350963"/>
            </a:xfrm>
          </p:grpSpPr>
          <p:sp>
            <p:nvSpPr>
              <p:cNvPr id="103" name="Oval 1271">
                <a:extLst>
                  <a:ext uri="{FF2B5EF4-FFF2-40B4-BE49-F238E27FC236}">
                    <a16:creationId xmlns:a16="http://schemas.microsoft.com/office/drawing/2014/main" id="{DE704FD1-D465-4F25-8383-61BA1E0D9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826" y="2016126"/>
                <a:ext cx="120650" cy="120650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272">
                <a:extLst>
                  <a:ext uri="{FF2B5EF4-FFF2-40B4-BE49-F238E27FC236}">
                    <a16:creationId xmlns:a16="http://schemas.microsoft.com/office/drawing/2014/main" id="{09FF868C-38D9-4DBD-B990-53F63BB7B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9038" y="2851151"/>
                <a:ext cx="136525" cy="134938"/>
              </a:xfrm>
              <a:custGeom>
                <a:avLst/>
                <a:gdLst>
                  <a:gd name="T0" fmla="*/ 29 w 36"/>
                  <a:gd name="T1" fmla="*/ 29 h 36"/>
                  <a:gd name="T2" fmla="*/ 7 w 36"/>
                  <a:gd name="T3" fmla="*/ 29 h 36"/>
                  <a:gd name="T4" fmla="*/ 7 w 36"/>
                  <a:gd name="T5" fmla="*/ 7 h 36"/>
                  <a:gd name="T6" fmla="*/ 29 w 36"/>
                  <a:gd name="T7" fmla="*/ 7 h 36"/>
                  <a:gd name="T8" fmla="*/ 29 w 36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9" y="29"/>
                    </a:moveTo>
                    <a:cubicBezTo>
                      <a:pt x="23" y="36"/>
                      <a:pt x="13" y="36"/>
                      <a:pt x="7" y="29"/>
                    </a:cubicBezTo>
                    <a:cubicBezTo>
                      <a:pt x="0" y="23"/>
                      <a:pt x="0" y="13"/>
                      <a:pt x="7" y="7"/>
                    </a:cubicBezTo>
                    <a:cubicBezTo>
                      <a:pt x="13" y="0"/>
                      <a:pt x="23" y="0"/>
                      <a:pt x="29" y="7"/>
                    </a:cubicBezTo>
                    <a:cubicBezTo>
                      <a:pt x="36" y="13"/>
                      <a:pt x="36" y="23"/>
                      <a:pt x="29" y="29"/>
                    </a:cubicBezTo>
                    <a:close/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Oval 1273">
                <a:extLst>
                  <a:ext uri="{FF2B5EF4-FFF2-40B4-BE49-F238E27FC236}">
                    <a16:creationId xmlns:a16="http://schemas.microsoft.com/office/drawing/2014/main" id="{3AE80B80-4711-4D20-B2BD-9BA6BAB05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6901" y="1941513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Oval 1274">
                <a:extLst>
                  <a:ext uri="{FF2B5EF4-FFF2-40B4-BE49-F238E27FC236}">
                    <a16:creationId xmlns:a16="http://schemas.microsoft.com/office/drawing/2014/main" id="{58F2AE67-1374-4684-888D-C6AB31A8C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813" y="1911351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Oval 1275">
                <a:extLst>
                  <a:ext uri="{FF2B5EF4-FFF2-40B4-BE49-F238E27FC236}">
                    <a16:creationId xmlns:a16="http://schemas.microsoft.com/office/drawing/2014/main" id="{0413F77A-5F60-4F99-960A-DBC365380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438" y="2301876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Oval 1276">
                <a:extLst>
                  <a:ext uri="{FF2B5EF4-FFF2-40B4-BE49-F238E27FC236}">
                    <a16:creationId xmlns:a16="http://schemas.microsoft.com/office/drawing/2014/main" id="{B1B18663-8993-4824-8B31-83B49EB32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351" y="3159126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Oval 1277">
                <a:extLst>
                  <a:ext uri="{FF2B5EF4-FFF2-40B4-BE49-F238E27FC236}">
                    <a16:creationId xmlns:a16="http://schemas.microsoft.com/office/drawing/2014/main" id="{869A91CD-7E55-47C2-B470-A7A40D2A9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826" y="2947988"/>
                <a:ext cx="180975" cy="180975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Oval 1278">
                <a:extLst>
                  <a:ext uri="{FF2B5EF4-FFF2-40B4-BE49-F238E27FC236}">
                    <a16:creationId xmlns:a16="http://schemas.microsoft.com/office/drawing/2014/main" id="{FAE4FB98-A403-43CC-A68F-BF0DD7B63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176" y="1897063"/>
                <a:ext cx="239713" cy="23971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279">
                <a:extLst>
                  <a:ext uri="{FF2B5EF4-FFF2-40B4-BE49-F238E27FC236}">
                    <a16:creationId xmlns:a16="http://schemas.microsoft.com/office/drawing/2014/main" id="{FC300F5A-75AA-4456-B4A5-D336A38D6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2111376"/>
                <a:ext cx="692150" cy="1136650"/>
              </a:xfrm>
              <a:custGeom>
                <a:avLst/>
                <a:gdLst>
                  <a:gd name="T0" fmla="*/ 140 w 184"/>
                  <a:gd name="T1" fmla="*/ 0 h 303"/>
                  <a:gd name="T2" fmla="*/ 184 w 184"/>
                  <a:gd name="T3" fmla="*/ 119 h 303"/>
                  <a:gd name="T4" fmla="*/ 0 w 184"/>
                  <a:gd name="T5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" h="303">
                    <a:moveTo>
                      <a:pt x="140" y="0"/>
                    </a:moveTo>
                    <a:cubicBezTo>
                      <a:pt x="168" y="32"/>
                      <a:pt x="184" y="74"/>
                      <a:pt x="184" y="119"/>
                    </a:cubicBezTo>
                    <a:cubicBezTo>
                      <a:pt x="184" y="221"/>
                      <a:pt x="102" y="303"/>
                      <a:pt x="0" y="303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280">
                <a:extLst>
                  <a:ext uri="{FF2B5EF4-FFF2-40B4-BE49-F238E27FC236}">
                    <a16:creationId xmlns:a16="http://schemas.microsoft.com/office/drawing/2014/main" id="{463B3B19-39FC-4C26-9AE8-DBE3C871C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6" y="2557463"/>
                <a:ext cx="4763" cy="49213"/>
              </a:xfrm>
              <a:custGeom>
                <a:avLst/>
                <a:gdLst>
                  <a:gd name="T0" fmla="*/ 1 w 1"/>
                  <a:gd name="T1" fmla="*/ 13 h 13"/>
                  <a:gd name="T2" fmla="*/ 0 w 1"/>
                  <a:gd name="T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3">
                    <a:moveTo>
                      <a:pt x="1" y="13"/>
                    </a:moveTo>
                    <a:cubicBezTo>
                      <a:pt x="0" y="9"/>
                      <a:pt x="0" y="4"/>
                      <a:pt x="0" y="0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281">
                <a:extLst>
                  <a:ext uri="{FF2B5EF4-FFF2-40B4-BE49-F238E27FC236}">
                    <a16:creationId xmlns:a16="http://schemas.microsoft.com/office/drawing/2014/main" id="{6DE2534F-AACA-4F12-9501-CA2923645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8013" y="2216151"/>
                <a:ext cx="217488" cy="206375"/>
              </a:xfrm>
              <a:custGeom>
                <a:avLst/>
                <a:gdLst>
                  <a:gd name="T0" fmla="*/ 0 w 58"/>
                  <a:gd name="T1" fmla="*/ 55 h 55"/>
                  <a:gd name="T2" fmla="*/ 58 w 58"/>
                  <a:gd name="T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55">
                    <a:moveTo>
                      <a:pt x="0" y="55"/>
                    </a:moveTo>
                    <a:cubicBezTo>
                      <a:pt x="10" y="29"/>
                      <a:pt x="31" y="9"/>
                      <a:pt x="58" y="0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282">
                <a:extLst>
                  <a:ext uri="{FF2B5EF4-FFF2-40B4-BE49-F238E27FC236}">
                    <a16:creationId xmlns:a16="http://schemas.microsoft.com/office/drawing/2014/main" id="{9BCDDFAA-ED68-493A-BCF0-1531DA78E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6" y="2076451"/>
                <a:ext cx="962025" cy="962025"/>
              </a:xfrm>
              <a:custGeom>
                <a:avLst/>
                <a:gdLst>
                  <a:gd name="T0" fmla="*/ 200 w 256"/>
                  <a:gd name="T1" fmla="*/ 234 h 256"/>
                  <a:gd name="T2" fmla="*/ 128 w 256"/>
                  <a:gd name="T3" fmla="*/ 256 h 256"/>
                  <a:gd name="T4" fmla="*/ 0 w 256"/>
                  <a:gd name="T5" fmla="*/ 128 h 256"/>
                  <a:gd name="T6" fmla="*/ 128 w 256"/>
                  <a:gd name="T7" fmla="*/ 0 h 256"/>
                  <a:gd name="T8" fmla="*/ 256 w 256"/>
                  <a:gd name="T9" fmla="*/ 128 h 256"/>
                  <a:gd name="T10" fmla="*/ 224 w 256"/>
                  <a:gd name="T11" fmla="*/ 21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56">
                    <a:moveTo>
                      <a:pt x="200" y="234"/>
                    </a:moveTo>
                    <a:cubicBezTo>
                      <a:pt x="179" y="248"/>
                      <a:pt x="155" y="256"/>
                      <a:pt x="128" y="256"/>
                    </a:cubicBezTo>
                    <a:cubicBezTo>
                      <a:pt x="57" y="256"/>
                      <a:pt x="0" y="199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199" y="0"/>
                      <a:pt x="256" y="57"/>
                      <a:pt x="256" y="128"/>
                    </a:cubicBezTo>
                    <a:cubicBezTo>
                      <a:pt x="256" y="161"/>
                      <a:pt x="244" y="190"/>
                      <a:pt x="224" y="213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EAF50B6-D0CD-4326-A5BE-642AD82DC75E}"/>
                </a:ext>
              </a:extLst>
            </p:cNvPr>
            <p:cNvSpPr txBox="1"/>
            <p:nvPr/>
          </p:nvSpPr>
          <p:spPr>
            <a:xfrm>
              <a:off x="3283486" y="1638579"/>
              <a:ext cx="790933" cy="83575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SG" sz="2800" b="1" dirty="0">
                  <a:solidFill>
                    <a:srgbClr val="5F2C09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3</a:t>
              </a:r>
              <a:endParaRPr lang="zh-SG" altLang="en-US" sz="2800" b="1" dirty="0">
                <a:solidFill>
                  <a:srgbClr val="5F2C09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8BD9719-5EEB-4696-AECB-A9C7DB87F58C}"/>
              </a:ext>
            </a:extLst>
          </p:cNvPr>
          <p:cNvSpPr txBox="1"/>
          <p:nvPr/>
        </p:nvSpPr>
        <p:spPr>
          <a:xfrm>
            <a:off x="7924294" y="3537769"/>
            <a:ext cx="3597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解决方案</a:t>
            </a:r>
            <a:endParaRPr lang="zh-SG" altLang="en-US" sz="4400" b="1" dirty="0">
              <a:solidFill>
                <a:srgbClr val="5F2C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4E9E731-200B-5A69-2E09-CCDCC0D7504D}"/>
              </a:ext>
            </a:extLst>
          </p:cNvPr>
          <p:cNvGrpSpPr/>
          <p:nvPr/>
        </p:nvGrpSpPr>
        <p:grpSpPr>
          <a:xfrm>
            <a:off x="846967" y="2210665"/>
            <a:ext cx="865639" cy="845762"/>
            <a:chOff x="2931564" y="1381126"/>
            <a:chExt cx="1382712" cy="1350963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713B6DE-D413-0AA4-8EA6-B0F6597D64A7}"/>
                </a:ext>
              </a:extLst>
            </p:cNvPr>
            <p:cNvGrpSpPr/>
            <p:nvPr/>
          </p:nvGrpSpPr>
          <p:grpSpPr>
            <a:xfrm>
              <a:off x="2931564" y="1381126"/>
              <a:ext cx="1382712" cy="1350963"/>
              <a:chOff x="2790826" y="1897063"/>
              <a:chExt cx="1382712" cy="1350963"/>
            </a:xfrm>
          </p:grpSpPr>
          <p:sp>
            <p:nvSpPr>
              <p:cNvPr id="24" name="Oval 1271">
                <a:extLst>
                  <a:ext uri="{FF2B5EF4-FFF2-40B4-BE49-F238E27FC236}">
                    <a16:creationId xmlns:a16="http://schemas.microsoft.com/office/drawing/2014/main" id="{9BC2A5B0-A4A2-2CFE-B592-7F97B69F0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826" y="2016126"/>
                <a:ext cx="120650" cy="120650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272">
                <a:extLst>
                  <a:ext uri="{FF2B5EF4-FFF2-40B4-BE49-F238E27FC236}">
                    <a16:creationId xmlns:a16="http://schemas.microsoft.com/office/drawing/2014/main" id="{F3E6EE84-E20F-2FA2-6F79-0EE219998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9038" y="2851151"/>
                <a:ext cx="136525" cy="134938"/>
              </a:xfrm>
              <a:custGeom>
                <a:avLst/>
                <a:gdLst>
                  <a:gd name="T0" fmla="*/ 29 w 36"/>
                  <a:gd name="T1" fmla="*/ 29 h 36"/>
                  <a:gd name="T2" fmla="*/ 7 w 36"/>
                  <a:gd name="T3" fmla="*/ 29 h 36"/>
                  <a:gd name="T4" fmla="*/ 7 w 36"/>
                  <a:gd name="T5" fmla="*/ 7 h 36"/>
                  <a:gd name="T6" fmla="*/ 29 w 36"/>
                  <a:gd name="T7" fmla="*/ 7 h 36"/>
                  <a:gd name="T8" fmla="*/ 29 w 36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9" y="29"/>
                    </a:moveTo>
                    <a:cubicBezTo>
                      <a:pt x="23" y="36"/>
                      <a:pt x="13" y="36"/>
                      <a:pt x="7" y="29"/>
                    </a:cubicBezTo>
                    <a:cubicBezTo>
                      <a:pt x="0" y="23"/>
                      <a:pt x="0" y="13"/>
                      <a:pt x="7" y="7"/>
                    </a:cubicBezTo>
                    <a:cubicBezTo>
                      <a:pt x="13" y="0"/>
                      <a:pt x="23" y="0"/>
                      <a:pt x="29" y="7"/>
                    </a:cubicBezTo>
                    <a:cubicBezTo>
                      <a:pt x="36" y="13"/>
                      <a:pt x="36" y="23"/>
                      <a:pt x="29" y="29"/>
                    </a:cubicBezTo>
                    <a:close/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Oval 1273">
                <a:extLst>
                  <a:ext uri="{FF2B5EF4-FFF2-40B4-BE49-F238E27FC236}">
                    <a16:creationId xmlns:a16="http://schemas.microsoft.com/office/drawing/2014/main" id="{D1AC7D03-B429-EACB-9715-84128FF27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6901" y="1941513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Oval 1274">
                <a:extLst>
                  <a:ext uri="{FF2B5EF4-FFF2-40B4-BE49-F238E27FC236}">
                    <a16:creationId xmlns:a16="http://schemas.microsoft.com/office/drawing/2014/main" id="{CABFA718-BCDC-46D1-3B2E-AF2691A47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813" y="1911351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Oval 1275">
                <a:extLst>
                  <a:ext uri="{FF2B5EF4-FFF2-40B4-BE49-F238E27FC236}">
                    <a16:creationId xmlns:a16="http://schemas.microsoft.com/office/drawing/2014/main" id="{282FC53E-8329-E98D-92BE-57788C09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438" y="2301876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Oval 1276">
                <a:extLst>
                  <a:ext uri="{FF2B5EF4-FFF2-40B4-BE49-F238E27FC236}">
                    <a16:creationId xmlns:a16="http://schemas.microsoft.com/office/drawing/2014/main" id="{CE85527B-B2FD-F924-6A48-9147E4D94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351" y="3159126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Oval 1277">
                <a:extLst>
                  <a:ext uri="{FF2B5EF4-FFF2-40B4-BE49-F238E27FC236}">
                    <a16:creationId xmlns:a16="http://schemas.microsoft.com/office/drawing/2014/main" id="{15CA19D2-F744-0078-A451-BA4056702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826" y="2947988"/>
                <a:ext cx="180975" cy="180975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Oval 1278">
                <a:extLst>
                  <a:ext uri="{FF2B5EF4-FFF2-40B4-BE49-F238E27FC236}">
                    <a16:creationId xmlns:a16="http://schemas.microsoft.com/office/drawing/2014/main" id="{6AD861A1-104B-E7A3-1B3B-42E46CFC3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176" y="1897063"/>
                <a:ext cx="239713" cy="23971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279">
                <a:extLst>
                  <a:ext uri="{FF2B5EF4-FFF2-40B4-BE49-F238E27FC236}">
                    <a16:creationId xmlns:a16="http://schemas.microsoft.com/office/drawing/2014/main" id="{CDDC9F47-A053-15C1-AC5D-E64FA22C0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2111376"/>
                <a:ext cx="692150" cy="1136650"/>
              </a:xfrm>
              <a:custGeom>
                <a:avLst/>
                <a:gdLst>
                  <a:gd name="T0" fmla="*/ 140 w 184"/>
                  <a:gd name="T1" fmla="*/ 0 h 303"/>
                  <a:gd name="T2" fmla="*/ 184 w 184"/>
                  <a:gd name="T3" fmla="*/ 119 h 303"/>
                  <a:gd name="T4" fmla="*/ 0 w 184"/>
                  <a:gd name="T5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" h="303">
                    <a:moveTo>
                      <a:pt x="140" y="0"/>
                    </a:moveTo>
                    <a:cubicBezTo>
                      <a:pt x="168" y="32"/>
                      <a:pt x="184" y="74"/>
                      <a:pt x="184" y="119"/>
                    </a:cubicBezTo>
                    <a:cubicBezTo>
                      <a:pt x="184" y="221"/>
                      <a:pt x="102" y="303"/>
                      <a:pt x="0" y="303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280">
                <a:extLst>
                  <a:ext uri="{FF2B5EF4-FFF2-40B4-BE49-F238E27FC236}">
                    <a16:creationId xmlns:a16="http://schemas.microsoft.com/office/drawing/2014/main" id="{8E8CCBE7-7C7A-24C1-8F38-FE07DC35A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6" y="2557463"/>
                <a:ext cx="4763" cy="49213"/>
              </a:xfrm>
              <a:custGeom>
                <a:avLst/>
                <a:gdLst>
                  <a:gd name="T0" fmla="*/ 1 w 1"/>
                  <a:gd name="T1" fmla="*/ 13 h 13"/>
                  <a:gd name="T2" fmla="*/ 0 w 1"/>
                  <a:gd name="T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3">
                    <a:moveTo>
                      <a:pt x="1" y="13"/>
                    </a:moveTo>
                    <a:cubicBezTo>
                      <a:pt x="0" y="9"/>
                      <a:pt x="0" y="4"/>
                      <a:pt x="0" y="0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281">
                <a:extLst>
                  <a:ext uri="{FF2B5EF4-FFF2-40B4-BE49-F238E27FC236}">
                    <a16:creationId xmlns:a16="http://schemas.microsoft.com/office/drawing/2014/main" id="{6DD9C653-F6E7-6071-B6C7-C65B8C63F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8013" y="2216151"/>
                <a:ext cx="217488" cy="206375"/>
              </a:xfrm>
              <a:custGeom>
                <a:avLst/>
                <a:gdLst>
                  <a:gd name="T0" fmla="*/ 0 w 58"/>
                  <a:gd name="T1" fmla="*/ 55 h 55"/>
                  <a:gd name="T2" fmla="*/ 58 w 58"/>
                  <a:gd name="T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55">
                    <a:moveTo>
                      <a:pt x="0" y="55"/>
                    </a:moveTo>
                    <a:cubicBezTo>
                      <a:pt x="10" y="29"/>
                      <a:pt x="31" y="9"/>
                      <a:pt x="58" y="0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282">
                <a:extLst>
                  <a:ext uri="{FF2B5EF4-FFF2-40B4-BE49-F238E27FC236}">
                    <a16:creationId xmlns:a16="http://schemas.microsoft.com/office/drawing/2014/main" id="{812C805D-F52C-5B66-D186-41DF7D9DB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6" y="2076451"/>
                <a:ext cx="962025" cy="962025"/>
              </a:xfrm>
              <a:custGeom>
                <a:avLst/>
                <a:gdLst>
                  <a:gd name="T0" fmla="*/ 200 w 256"/>
                  <a:gd name="T1" fmla="*/ 234 h 256"/>
                  <a:gd name="T2" fmla="*/ 128 w 256"/>
                  <a:gd name="T3" fmla="*/ 256 h 256"/>
                  <a:gd name="T4" fmla="*/ 0 w 256"/>
                  <a:gd name="T5" fmla="*/ 128 h 256"/>
                  <a:gd name="T6" fmla="*/ 128 w 256"/>
                  <a:gd name="T7" fmla="*/ 0 h 256"/>
                  <a:gd name="T8" fmla="*/ 256 w 256"/>
                  <a:gd name="T9" fmla="*/ 128 h 256"/>
                  <a:gd name="T10" fmla="*/ 224 w 256"/>
                  <a:gd name="T11" fmla="*/ 21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56">
                    <a:moveTo>
                      <a:pt x="200" y="234"/>
                    </a:moveTo>
                    <a:cubicBezTo>
                      <a:pt x="179" y="248"/>
                      <a:pt x="155" y="256"/>
                      <a:pt x="128" y="256"/>
                    </a:cubicBezTo>
                    <a:cubicBezTo>
                      <a:pt x="57" y="256"/>
                      <a:pt x="0" y="199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199" y="0"/>
                      <a:pt x="256" y="57"/>
                      <a:pt x="256" y="128"/>
                    </a:cubicBezTo>
                    <a:cubicBezTo>
                      <a:pt x="256" y="161"/>
                      <a:pt x="244" y="190"/>
                      <a:pt x="224" y="213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425997E-6BF7-FAFD-4B66-25D1C6CAFF48}"/>
                </a:ext>
              </a:extLst>
            </p:cNvPr>
            <p:cNvSpPr txBox="1"/>
            <p:nvPr/>
          </p:nvSpPr>
          <p:spPr>
            <a:xfrm>
              <a:off x="3283486" y="1638579"/>
              <a:ext cx="790933" cy="83575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SG" sz="2800" b="1" dirty="0">
                  <a:solidFill>
                    <a:srgbClr val="5F2C09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0</a:t>
              </a:r>
              <a:endParaRPr lang="zh-SG" altLang="en-US" sz="2800" b="1" dirty="0">
                <a:solidFill>
                  <a:srgbClr val="5F2C09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C687D39D-1D94-624D-311F-94AFA6AA114B}"/>
              </a:ext>
            </a:extLst>
          </p:cNvPr>
          <p:cNvSpPr txBox="1"/>
          <p:nvPr/>
        </p:nvSpPr>
        <p:spPr>
          <a:xfrm>
            <a:off x="2469451" y="2301368"/>
            <a:ext cx="3597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结论！</a:t>
            </a:r>
            <a:endParaRPr lang="zh-SG" altLang="en-US" sz="4400" b="1" dirty="0">
              <a:solidFill>
                <a:srgbClr val="5F2C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B4A2544-6AAE-2776-350A-C4272BA7553F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F475B3-A6F6-223A-DF4E-6451F57BDC90}"/>
              </a:ext>
            </a:extLst>
          </p:cNvPr>
          <p:cNvGrpSpPr/>
          <p:nvPr/>
        </p:nvGrpSpPr>
        <p:grpSpPr>
          <a:xfrm>
            <a:off x="846967" y="4890938"/>
            <a:ext cx="865639" cy="845762"/>
            <a:chOff x="2931564" y="1381126"/>
            <a:chExt cx="1382712" cy="135096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D6944BD4-EA77-528B-82C8-1798C975CBBA}"/>
                </a:ext>
              </a:extLst>
            </p:cNvPr>
            <p:cNvGrpSpPr/>
            <p:nvPr/>
          </p:nvGrpSpPr>
          <p:grpSpPr>
            <a:xfrm>
              <a:off x="2931564" y="1381126"/>
              <a:ext cx="1382712" cy="1350963"/>
              <a:chOff x="2790826" y="1897063"/>
              <a:chExt cx="1382712" cy="1350963"/>
            </a:xfrm>
          </p:grpSpPr>
          <p:sp>
            <p:nvSpPr>
              <p:cNvPr id="9" name="Oval 1271">
                <a:extLst>
                  <a:ext uri="{FF2B5EF4-FFF2-40B4-BE49-F238E27FC236}">
                    <a16:creationId xmlns:a16="http://schemas.microsoft.com/office/drawing/2014/main" id="{C09FDD4F-9137-3111-6C51-ABF171143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826" y="2016126"/>
                <a:ext cx="120650" cy="120650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272">
                <a:extLst>
                  <a:ext uri="{FF2B5EF4-FFF2-40B4-BE49-F238E27FC236}">
                    <a16:creationId xmlns:a16="http://schemas.microsoft.com/office/drawing/2014/main" id="{A0FAA451-2892-24E1-91E5-348C4EFEAE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9038" y="2851151"/>
                <a:ext cx="136525" cy="134938"/>
              </a:xfrm>
              <a:custGeom>
                <a:avLst/>
                <a:gdLst>
                  <a:gd name="T0" fmla="*/ 29 w 36"/>
                  <a:gd name="T1" fmla="*/ 29 h 36"/>
                  <a:gd name="T2" fmla="*/ 7 w 36"/>
                  <a:gd name="T3" fmla="*/ 29 h 36"/>
                  <a:gd name="T4" fmla="*/ 7 w 36"/>
                  <a:gd name="T5" fmla="*/ 7 h 36"/>
                  <a:gd name="T6" fmla="*/ 29 w 36"/>
                  <a:gd name="T7" fmla="*/ 7 h 36"/>
                  <a:gd name="T8" fmla="*/ 29 w 36"/>
                  <a:gd name="T9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9" y="29"/>
                    </a:moveTo>
                    <a:cubicBezTo>
                      <a:pt x="23" y="36"/>
                      <a:pt x="13" y="36"/>
                      <a:pt x="7" y="29"/>
                    </a:cubicBezTo>
                    <a:cubicBezTo>
                      <a:pt x="0" y="23"/>
                      <a:pt x="0" y="13"/>
                      <a:pt x="7" y="7"/>
                    </a:cubicBezTo>
                    <a:cubicBezTo>
                      <a:pt x="13" y="0"/>
                      <a:pt x="23" y="0"/>
                      <a:pt x="29" y="7"/>
                    </a:cubicBezTo>
                    <a:cubicBezTo>
                      <a:pt x="36" y="13"/>
                      <a:pt x="36" y="23"/>
                      <a:pt x="29" y="29"/>
                    </a:cubicBezTo>
                    <a:close/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Oval 1273">
                <a:extLst>
                  <a:ext uri="{FF2B5EF4-FFF2-40B4-BE49-F238E27FC236}">
                    <a16:creationId xmlns:a16="http://schemas.microsoft.com/office/drawing/2014/main" id="{ABFB1531-1873-2C45-1054-8B98C29DA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6901" y="1941513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Oval 1274">
                <a:extLst>
                  <a:ext uri="{FF2B5EF4-FFF2-40B4-BE49-F238E27FC236}">
                    <a16:creationId xmlns:a16="http://schemas.microsoft.com/office/drawing/2014/main" id="{70BCCEE7-84D1-5504-E36E-1AAFA5741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6813" y="1911351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Oval 1275">
                <a:extLst>
                  <a:ext uri="{FF2B5EF4-FFF2-40B4-BE49-F238E27FC236}">
                    <a16:creationId xmlns:a16="http://schemas.microsoft.com/office/drawing/2014/main" id="{D6C1676B-617C-5B4E-1209-A27B4CB70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438" y="2301876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Oval 1276">
                <a:extLst>
                  <a:ext uri="{FF2B5EF4-FFF2-40B4-BE49-F238E27FC236}">
                    <a16:creationId xmlns:a16="http://schemas.microsoft.com/office/drawing/2014/main" id="{121657C4-7A39-2A5A-567F-04B7CA164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351" y="3159126"/>
                <a:ext cx="30163" cy="3016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Oval 1277">
                <a:extLst>
                  <a:ext uri="{FF2B5EF4-FFF2-40B4-BE49-F238E27FC236}">
                    <a16:creationId xmlns:a16="http://schemas.microsoft.com/office/drawing/2014/main" id="{5FC806C7-711D-C32B-EF0D-D22A06304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826" y="2947988"/>
                <a:ext cx="180975" cy="180975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Oval 1278">
                <a:extLst>
                  <a:ext uri="{FF2B5EF4-FFF2-40B4-BE49-F238E27FC236}">
                    <a16:creationId xmlns:a16="http://schemas.microsoft.com/office/drawing/2014/main" id="{1C59C88E-1A36-5D66-B776-8308839F6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176" y="1897063"/>
                <a:ext cx="239713" cy="239713"/>
              </a:xfrm>
              <a:prstGeom prst="ellipse">
                <a:avLst/>
              </a:pr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79">
                <a:extLst>
                  <a:ext uri="{FF2B5EF4-FFF2-40B4-BE49-F238E27FC236}">
                    <a16:creationId xmlns:a16="http://schemas.microsoft.com/office/drawing/2014/main" id="{5A667A76-583E-B115-DF55-4C1478C4C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1388" y="2111376"/>
                <a:ext cx="692150" cy="1136650"/>
              </a:xfrm>
              <a:custGeom>
                <a:avLst/>
                <a:gdLst>
                  <a:gd name="T0" fmla="*/ 140 w 184"/>
                  <a:gd name="T1" fmla="*/ 0 h 303"/>
                  <a:gd name="T2" fmla="*/ 184 w 184"/>
                  <a:gd name="T3" fmla="*/ 119 h 303"/>
                  <a:gd name="T4" fmla="*/ 0 w 184"/>
                  <a:gd name="T5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4" h="303">
                    <a:moveTo>
                      <a:pt x="140" y="0"/>
                    </a:moveTo>
                    <a:cubicBezTo>
                      <a:pt x="168" y="32"/>
                      <a:pt x="184" y="74"/>
                      <a:pt x="184" y="119"/>
                    </a:cubicBezTo>
                    <a:cubicBezTo>
                      <a:pt x="184" y="221"/>
                      <a:pt x="102" y="303"/>
                      <a:pt x="0" y="303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280">
                <a:extLst>
                  <a:ext uri="{FF2B5EF4-FFF2-40B4-BE49-F238E27FC236}">
                    <a16:creationId xmlns:a16="http://schemas.microsoft.com/office/drawing/2014/main" id="{6585E5B5-36C8-0D34-2A52-38147809C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026" y="2557463"/>
                <a:ext cx="4763" cy="49213"/>
              </a:xfrm>
              <a:custGeom>
                <a:avLst/>
                <a:gdLst>
                  <a:gd name="T0" fmla="*/ 1 w 1"/>
                  <a:gd name="T1" fmla="*/ 13 h 13"/>
                  <a:gd name="T2" fmla="*/ 0 w 1"/>
                  <a:gd name="T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3">
                    <a:moveTo>
                      <a:pt x="1" y="13"/>
                    </a:moveTo>
                    <a:cubicBezTo>
                      <a:pt x="0" y="9"/>
                      <a:pt x="0" y="4"/>
                      <a:pt x="0" y="0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281">
                <a:extLst>
                  <a:ext uri="{FF2B5EF4-FFF2-40B4-BE49-F238E27FC236}">
                    <a16:creationId xmlns:a16="http://schemas.microsoft.com/office/drawing/2014/main" id="{84FF85AB-1BA4-7349-53FF-C5A1E64DE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8013" y="2216151"/>
                <a:ext cx="217488" cy="206375"/>
              </a:xfrm>
              <a:custGeom>
                <a:avLst/>
                <a:gdLst>
                  <a:gd name="T0" fmla="*/ 0 w 58"/>
                  <a:gd name="T1" fmla="*/ 55 h 55"/>
                  <a:gd name="T2" fmla="*/ 58 w 58"/>
                  <a:gd name="T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8" h="55">
                    <a:moveTo>
                      <a:pt x="0" y="55"/>
                    </a:moveTo>
                    <a:cubicBezTo>
                      <a:pt x="10" y="29"/>
                      <a:pt x="31" y="9"/>
                      <a:pt x="58" y="0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82">
                <a:extLst>
                  <a:ext uri="{FF2B5EF4-FFF2-40B4-BE49-F238E27FC236}">
                    <a16:creationId xmlns:a16="http://schemas.microsoft.com/office/drawing/2014/main" id="{249A5A63-2C09-533D-C8A9-CC4D9D379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0376" y="2076451"/>
                <a:ext cx="962025" cy="962025"/>
              </a:xfrm>
              <a:custGeom>
                <a:avLst/>
                <a:gdLst>
                  <a:gd name="T0" fmla="*/ 200 w 256"/>
                  <a:gd name="T1" fmla="*/ 234 h 256"/>
                  <a:gd name="T2" fmla="*/ 128 w 256"/>
                  <a:gd name="T3" fmla="*/ 256 h 256"/>
                  <a:gd name="T4" fmla="*/ 0 w 256"/>
                  <a:gd name="T5" fmla="*/ 128 h 256"/>
                  <a:gd name="T6" fmla="*/ 128 w 256"/>
                  <a:gd name="T7" fmla="*/ 0 h 256"/>
                  <a:gd name="T8" fmla="*/ 256 w 256"/>
                  <a:gd name="T9" fmla="*/ 128 h 256"/>
                  <a:gd name="T10" fmla="*/ 224 w 256"/>
                  <a:gd name="T11" fmla="*/ 213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56">
                    <a:moveTo>
                      <a:pt x="200" y="234"/>
                    </a:moveTo>
                    <a:cubicBezTo>
                      <a:pt x="179" y="248"/>
                      <a:pt x="155" y="256"/>
                      <a:pt x="128" y="256"/>
                    </a:cubicBezTo>
                    <a:cubicBezTo>
                      <a:pt x="57" y="256"/>
                      <a:pt x="0" y="199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199" y="0"/>
                      <a:pt x="256" y="57"/>
                      <a:pt x="256" y="128"/>
                    </a:cubicBezTo>
                    <a:cubicBezTo>
                      <a:pt x="256" y="161"/>
                      <a:pt x="244" y="190"/>
                      <a:pt x="224" y="213"/>
                    </a:cubicBezTo>
                  </a:path>
                </a:pathLst>
              </a:custGeom>
              <a:noFill/>
              <a:ln w="38100" cap="rnd">
                <a:solidFill>
                  <a:srgbClr val="5F2C0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1783E3C-8D5C-5360-F3C5-2505FFA70681}"/>
                </a:ext>
              </a:extLst>
            </p:cNvPr>
            <p:cNvSpPr txBox="1"/>
            <p:nvPr/>
          </p:nvSpPr>
          <p:spPr>
            <a:xfrm>
              <a:off x="3283486" y="1638579"/>
              <a:ext cx="790933" cy="83575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SG" sz="2800" b="1" dirty="0">
                  <a:solidFill>
                    <a:srgbClr val="5F2C09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4</a:t>
              </a:r>
              <a:endParaRPr lang="zh-SG" altLang="en-US" sz="2800" b="1" dirty="0">
                <a:solidFill>
                  <a:srgbClr val="5F2C09"/>
                </a:solidFill>
                <a:latin typeface="Arial Black" panose="020B0A040201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27C08FD7-145E-43C5-AF10-97A3325871A3}"/>
              </a:ext>
            </a:extLst>
          </p:cNvPr>
          <p:cNvSpPr txBox="1"/>
          <p:nvPr/>
        </p:nvSpPr>
        <p:spPr>
          <a:xfrm>
            <a:off x="2144929" y="4978582"/>
            <a:ext cx="3597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未来方向</a:t>
            </a:r>
            <a:endParaRPr lang="zh-SG" altLang="en-US" sz="4400" b="1" dirty="0">
              <a:solidFill>
                <a:srgbClr val="5F2C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77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A56452-C052-990B-05FB-1ED85056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45" y="251184"/>
            <a:ext cx="9990686" cy="635563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C7444B2-A79B-6486-E63F-FA5BF5291FF1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17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7C038F-BAD3-B40A-C84B-F905DD27A868}"/>
              </a:ext>
            </a:extLst>
          </p:cNvPr>
          <p:cNvSpPr txBox="1"/>
          <p:nvPr/>
        </p:nvSpPr>
        <p:spPr>
          <a:xfrm>
            <a:off x="0" y="3044279"/>
            <a:ext cx="20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TEAM’S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7929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2AE2C7-8D62-E787-CCDA-87C0445A9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872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F55C241-6CC3-BE3E-705F-4E18C1B78CF2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18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FEF174-D2E2-C498-4D60-ACB82EC71285}"/>
              </a:ext>
            </a:extLst>
          </p:cNvPr>
          <p:cNvSpPr txBox="1"/>
          <p:nvPr/>
        </p:nvSpPr>
        <p:spPr>
          <a:xfrm>
            <a:off x="5158597" y="5668049"/>
            <a:ext cx="4934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Doctor</a:t>
            </a:r>
            <a:r>
              <a:rPr lang="zh-CN" altLang="en-US" sz="4400" b="1" dirty="0"/>
              <a:t>‘</a:t>
            </a:r>
            <a:r>
              <a:rPr lang="en-US" altLang="zh-CN" sz="4400" b="1" dirty="0"/>
              <a:t>s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19372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A6B1C7-E65E-441A-B387-C62F8BCE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0306" r="23627" b="40661"/>
          <a:stretch/>
        </p:blipFill>
        <p:spPr>
          <a:xfrm>
            <a:off x="9367365" y="272202"/>
            <a:ext cx="2484934" cy="64182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E0AE481-0EAC-43F4-B1F1-082D28EF7976}"/>
              </a:ext>
            </a:extLst>
          </p:cNvPr>
          <p:cNvGrpSpPr/>
          <p:nvPr/>
        </p:nvGrpSpPr>
        <p:grpSpPr>
          <a:xfrm>
            <a:off x="434903" y="329254"/>
            <a:ext cx="5847704" cy="584775"/>
            <a:chOff x="434903" y="329254"/>
            <a:chExt cx="5847704" cy="58477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ECDB99-80EA-4994-A3B3-92832E04421A}"/>
                </a:ext>
              </a:extLst>
            </p:cNvPr>
            <p:cNvGrpSpPr/>
            <p:nvPr/>
          </p:nvGrpSpPr>
          <p:grpSpPr>
            <a:xfrm>
              <a:off x="434903" y="418808"/>
              <a:ext cx="482808" cy="432771"/>
              <a:chOff x="7977188" y="1874838"/>
              <a:chExt cx="1439863" cy="1290638"/>
            </a:xfrm>
          </p:grpSpPr>
          <p:sp>
            <p:nvSpPr>
              <p:cNvPr id="8" name="Oval 1298">
                <a:extLst>
                  <a:ext uri="{FF2B5EF4-FFF2-40B4-BE49-F238E27FC236}">
                    <a16:creationId xmlns:a16="http://schemas.microsoft.com/office/drawing/2014/main" id="{735E715F-F4E6-47AC-9DEC-CC7B04245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4826" y="2001838"/>
                <a:ext cx="119063" cy="120650"/>
              </a:xfrm>
              <a:prstGeom prst="ellipse">
                <a:avLst/>
              </a:pr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1299">
                <a:extLst>
                  <a:ext uri="{FF2B5EF4-FFF2-40B4-BE49-F238E27FC236}">
                    <a16:creationId xmlns:a16="http://schemas.microsoft.com/office/drawing/2014/main" id="{B6ED6C27-CDF2-47C7-AF26-C3DF27C02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2388" y="1979613"/>
                <a:ext cx="331788" cy="330200"/>
              </a:xfrm>
              <a:custGeom>
                <a:avLst/>
                <a:gdLst>
                  <a:gd name="T0" fmla="*/ 44 w 88"/>
                  <a:gd name="T1" fmla="*/ 0 h 88"/>
                  <a:gd name="T2" fmla="*/ 88 w 88"/>
                  <a:gd name="T3" fmla="*/ 44 h 88"/>
                  <a:gd name="T4" fmla="*/ 44 w 88"/>
                  <a:gd name="T5" fmla="*/ 88 h 88"/>
                  <a:gd name="T6" fmla="*/ 0 w 88"/>
                  <a:gd name="T7" fmla="*/ 44 h 88"/>
                  <a:gd name="T8" fmla="*/ 44 w 8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44" y="0"/>
                    </a:move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300">
                <a:extLst>
                  <a:ext uri="{FF2B5EF4-FFF2-40B4-BE49-F238E27FC236}">
                    <a16:creationId xmlns:a16="http://schemas.microsoft.com/office/drawing/2014/main" id="{5C148259-849A-419D-94D5-DED51BF7B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1176" y="1993901"/>
                <a:ext cx="1173163" cy="1171575"/>
              </a:xfrm>
              <a:custGeom>
                <a:avLst/>
                <a:gdLst>
                  <a:gd name="T0" fmla="*/ 308 w 312"/>
                  <a:gd name="T1" fmla="*/ 121 h 312"/>
                  <a:gd name="T2" fmla="*/ 312 w 312"/>
                  <a:gd name="T3" fmla="*/ 155 h 312"/>
                  <a:gd name="T4" fmla="*/ 156 w 312"/>
                  <a:gd name="T5" fmla="*/ 312 h 312"/>
                  <a:gd name="T6" fmla="*/ 0 w 312"/>
                  <a:gd name="T7" fmla="*/ 156 h 312"/>
                  <a:gd name="T8" fmla="*/ 155 w 312"/>
                  <a:gd name="T9" fmla="*/ 0 h 312"/>
                  <a:gd name="T10" fmla="*/ 223 w 312"/>
                  <a:gd name="T11" fmla="*/ 1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312">
                    <a:moveTo>
                      <a:pt x="308" y="121"/>
                    </a:moveTo>
                    <a:cubicBezTo>
                      <a:pt x="310" y="132"/>
                      <a:pt x="312" y="144"/>
                      <a:pt x="312" y="155"/>
                    </a:cubicBezTo>
                    <a:cubicBezTo>
                      <a:pt x="312" y="242"/>
                      <a:pt x="242" y="312"/>
                      <a:pt x="156" y="312"/>
                    </a:cubicBezTo>
                    <a:cubicBezTo>
                      <a:pt x="70" y="312"/>
                      <a:pt x="0" y="242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80" y="0"/>
                      <a:pt x="203" y="5"/>
                      <a:pt x="223" y="15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301">
                <a:extLst>
                  <a:ext uri="{FF2B5EF4-FFF2-40B4-BE49-F238E27FC236}">
                    <a16:creationId xmlns:a16="http://schemas.microsoft.com/office/drawing/2014/main" id="{1D4CAC52-BAFD-4607-AA45-1E20A1E5E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188" y="2224088"/>
                <a:ext cx="1439863" cy="746125"/>
              </a:xfrm>
              <a:custGeom>
                <a:avLst/>
                <a:gdLst>
                  <a:gd name="T0" fmla="*/ 353 w 383"/>
                  <a:gd name="T1" fmla="*/ 96 h 199"/>
                  <a:gd name="T2" fmla="*/ 377 w 383"/>
                  <a:gd name="T3" fmla="*/ 154 h 199"/>
                  <a:gd name="T4" fmla="*/ 171 w 383"/>
                  <a:gd name="T5" fmla="*/ 165 h 199"/>
                  <a:gd name="T6" fmla="*/ 13 w 383"/>
                  <a:gd name="T7" fmla="*/ 32 h 199"/>
                  <a:gd name="T8" fmla="*/ 73 w 383"/>
                  <a:gd name="T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99">
                    <a:moveTo>
                      <a:pt x="353" y="96"/>
                    </a:moveTo>
                    <a:cubicBezTo>
                      <a:pt x="373" y="117"/>
                      <a:pt x="383" y="137"/>
                      <a:pt x="377" y="154"/>
                    </a:cubicBezTo>
                    <a:cubicBezTo>
                      <a:pt x="364" y="194"/>
                      <a:pt x="271" y="199"/>
                      <a:pt x="171" y="165"/>
                    </a:cubicBezTo>
                    <a:cubicBezTo>
                      <a:pt x="70" y="131"/>
                      <a:pt x="0" y="72"/>
                      <a:pt x="13" y="32"/>
                    </a:cubicBezTo>
                    <a:cubicBezTo>
                      <a:pt x="19" y="14"/>
                      <a:pt x="41" y="3"/>
                      <a:pt x="73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302">
                <a:extLst>
                  <a:ext uri="{FF2B5EF4-FFF2-40B4-BE49-F238E27FC236}">
                    <a16:creationId xmlns:a16="http://schemas.microsoft.com/office/drawing/2014/main" id="{5C8566C4-AF95-4C15-8AE4-2F424DF4E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7413" y="2625726"/>
                <a:ext cx="52388" cy="22225"/>
              </a:xfrm>
              <a:custGeom>
                <a:avLst/>
                <a:gdLst>
                  <a:gd name="T0" fmla="*/ 14 w 14"/>
                  <a:gd name="T1" fmla="*/ 6 h 6"/>
                  <a:gd name="T2" fmla="*/ 0 w 14"/>
                  <a:gd name="T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9" y="4"/>
                      <a:pt x="5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03">
                <a:extLst>
                  <a:ext uri="{FF2B5EF4-FFF2-40B4-BE49-F238E27FC236}">
                    <a16:creationId xmlns:a16="http://schemas.microsoft.com/office/drawing/2014/main" id="{40E35437-3DA5-47F2-ADB5-AB84D5F11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0451" y="2692401"/>
                <a:ext cx="481013" cy="87313"/>
              </a:xfrm>
              <a:custGeom>
                <a:avLst/>
                <a:gdLst>
                  <a:gd name="T0" fmla="*/ 128 w 128"/>
                  <a:gd name="T1" fmla="*/ 22 h 23"/>
                  <a:gd name="T2" fmla="*/ 0 w 12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8" h="23">
                    <a:moveTo>
                      <a:pt x="128" y="22"/>
                    </a:moveTo>
                    <a:cubicBezTo>
                      <a:pt x="92" y="23"/>
                      <a:pt x="47" y="16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304">
                <a:extLst>
                  <a:ext uri="{FF2B5EF4-FFF2-40B4-BE49-F238E27FC236}">
                    <a16:creationId xmlns:a16="http://schemas.microsoft.com/office/drawing/2014/main" id="{B18B63D0-EF1C-424F-ADB5-B86ECC249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9076" y="1874838"/>
                <a:ext cx="269875" cy="536575"/>
              </a:xfrm>
              <a:custGeom>
                <a:avLst/>
                <a:gdLst>
                  <a:gd name="T0" fmla="*/ 0 w 72"/>
                  <a:gd name="T1" fmla="*/ 0 h 143"/>
                  <a:gd name="T2" fmla="*/ 72 w 72"/>
                  <a:gd name="T3" fmla="*/ 72 h 143"/>
                  <a:gd name="T4" fmla="*/ 41 w 72"/>
                  <a:gd name="T5" fmla="*/ 131 h 143"/>
                  <a:gd name="T6" fmla="*/ 7 w 72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43">
                    <a:moveTo>
                      <a:pt x="0" y="0"/>
                    </a:moveTo>
                    <a:cubicBezTo>
                      <a:pt x="39" y="0"/>
                      <a:pt x="72" y="32"/>
                      <a:pt x="72" y="72"/>
                    </a:cubicBezTo>
                    <a:cubicBezTo>
                      <a:pt x="72" y="96"/>
                      <a:pt x="60" y="118"/>
                      <a:pt x="41" y="131"/>
                    </a:cubicBezTo>
                    <a:cubicBezTo>
                      <a:pt x="31" y="138"/>
                      <a:pt x="20" y="142"/>
                      <a:pt x="7" y="143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05">
                <a:extLst>
                  <a:ext uri="{FF2B5EF4-FFF2-40B4-BE49-F238E27FC236}">
                    <a16:creationId xmlns:a16="http://schemas.microsoft.com/office/drawing/2014/main" id="{BBF63291-CCAC-4D7E-AE72-D9EA312E8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2389188"/>
                <a:ext cx="41275" cy="14288"/>
              </a:xfrm>
              <a:custGeom>
                <a:avLst/>
                <a:gdLst>
                  <a:gd name="T0" fmla="*/ 11 w 11"/>
                  <a:gd name="T1" fmla="*/ 4 h 4"/>
                  <a:gd name="T2" fmla="*/ 0 w 11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4">
                    <a:moveTo>
                      <a:pt x="11" y="4"/>
                    </a:moveTo>
                    <a:cubicBezTo>
                      <a:pt x="7" y="3"/>
                      <a:pt x="3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3B60880-0F45-4EA9-BC8C-C3D4713C4AD1}"/>
                </a:ext>
              </a:extLst>
            </p:cNvPr>
            <p:cNvSpPr txBox="1"/>
            <p:nvPr/>
          </p:nvSpPr>
          <p:spPr>
            <a:xfrm>
              <a:off x="935810" y="329254"/>
              <a:ext cx="5346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植发流程</a:t>
              </a:r>
              <a:endParaRPr lang="zh-SG" altLang="en-US" sz="32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CFB8E5D6-680B-4B05-2C50-EA36562B28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036333"/>
              </p:ext>
            </p:extLst>
          </p:nvPr>
        </p:nvGraphicFramePr>
        <p:xfrm>
          <a:off x="902273" y="376720"/>
          <a:ext cx="10500940" cy="640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AutoShape 4">
            <a:extLst>
              <a:ext uri="{FF2B5EF4-FFF2-40B4-BE49-F238E27FC236}">
                <a16:creationId xmlns:a16="http://schemas.microsoft.com/office/drawing/2014/main" id="{7CF22F1B-225B-D1E6-E4DB-6C422CA18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F1431AD-B287-63C3-2269-97278DE08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8087" y="4160052"/>
            <a:ext cx="2863415" cy="13752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1A6E8D2-A340-78D2-9839-69472DD01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411" y="4160053"/>
            <a:ext cx="2110807" cy="137529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99FF1A0-DEB0-63B3-B0F2-A9A9982FA1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6464" y="1592879"/>
            <a:ext cx="1462410" cy="137529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94AE283-579B-7981-32DC-392E17764E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1925" y="1650501"/>
            <a:ext cx="1428677" cy="131767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691B0AE-4C23-3A39-0338-5F41D3F12B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0640" y="4220276"/>
            <a:ext cx="3571781" cy="10915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F2B90D9-38DB-5D64-9A4A-367603B28421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19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79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A6B1C7-E65E-441A-B387-C62F8BCE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0306" r="23627" b="40661"/>
          <a:stretch/>
        </p:blipFill>
        <p:spPr>
          <a:xfrm>
            <a:off x="9367365" y="272202"/>
            <a:ext cx="2484934" cy="64182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E0AE481-0EAC-43F4-B1F1-082D28EF7976}"/>
              </a:ext>
            </a:extLst>
          </p:cNvPr>
          <p:cNvGrpSpPr/>
          <p:nvPr/>
        </p:nvGrpSpPr>
        <p:grpSpPr>
          <a:xfrm>
            <a:off x="434903" y="329254"/>
            <a:ext cx="5847704" cy="584775"/>
            <a:chOff x="434903" y="329254"/>
            <a:chExt cx="5847704" cy="58477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ECDB99-80EA-4994-A3B3-92832E04421A}"/>
                </a:ext>
              </a:extLst>
            </p:cNvPr>
            <p:cNvGrpSpPr/>
            <p:nvPr/>
          </p:nvGrpSpPr>
          <p:grpSpPr>
            <a:xfrm>
              <a:off x="434903" y="418808"/>
              <a:ext cx="482808" cy="432771"/>
              <a:chOff x="7977188" y="1874838"/>
              <a:chExt cx="1439863" cy="1290638"/>
            </a:xfrm>
          </p:grpSpPr>
          <p:sp>
            <p:nvSpPr>
              <p:cNvPr id="8" name="Oval 1298">
                <a:extLst>
                  <a:ext uri="{FF2B5EF4-FFF2-40B4-BE49-F238E27FC236}">
                    <a16:creationId xmlns:a16="http://schemas.microsoft.com/office/drawing/2014/main" id="{735E715F-F4E6-47AC-9DEC-CC7B04245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4826" y="2001838"/>
                <a:ext cx="119063" cy="120650"/>
              </a:xfrm>
              <a:prstGeom prst="ellipse">
                <a:avLst/>
              </a:pr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1299">
                <a:extLst>
                  <a:ext uri="{FF2B5EF4-FFF2-40B4-BE49-F238E27FC236}">
                    <a16:creationId xmlns:a16="http://schemas.microsoft.com/office/drawing/2014/main" id="{B6ED6C27-CDF2-47C7-AF26-C3DF27C02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2388" y="1979613"/>
                <a:ext cx="331788" cy="330200"/>
              </a:xfrm>
              <a:custGeom>
                <a:avLst/>
                <a:gdLst>
                  <a:gd name="T0" fmla="*/ 44 w 88"/>
                  <a:gd name="T1" fmla="*/ 0 h 88"/>
                  <a:gd name="T2" fmla="*/ 88 w 88"/>
                  <a:gd name="T3" fmla="*/ 44 h 88"/>
                  <a:gd name="T4" fmla="*/ 44 w 88"/>
                  <a:gd name="T5" fmla="*/ 88 h 88"/>
                  <a:gd name="T6" fmla="*/ 0 w 88"/>
                  <a:gd name="T7" fmla="*/ 44 h 88"/>
                  <a:gd name="T8" fmla="*/ 44 w 8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44" y="0"/>
                    </a:move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300">
                <a:extLst>
                  <a:ext uri="{FF2B5EF4-FFF2-40B4-BE49-F238E27FC236}">
                    <a16:creationId xmlns:a16="http://schemas.microsoft.com/office/drawing/2014/main" id="{5C148259-849A-419D-94D5-DED51BF7B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1176" y="1993901"/>
                <a:ext cx="1173163" cy="1171575"/>
              </a:xfrm>
              <a:custGeom>
                <a:avLst/>
                <a:gdLst>
                  <a:gd name="T0" fmla="*/ 308 w 312"/>
                  <a:gd name="T1" fmla="*/ 121 h 312"/>
                  <a:gd name="T2" fmla="*/ 312 w 312"/>
                  <a:gd name="T3" fmla="*/ 155 h 312"/>
                  <a:gd name="T4" fmla="*/ 156 w 312"/>
                  <a:gd name="T5" fmla="*/ 312 h 312"/>
                  <a:gd name="T6" fmla="*/ 0 w 312"/>
                  <a:gd name="T7" fmla="*/ 156 h 312"/>
                  <a:gd name="T8" fmla="*/ 155 w 312"/>
                  <a:gd name="T9" fmla="*/ 0 h 312"/>
                  <a:gd name="T10" fmla="*/ 223 w 312"/>
                  <a:gd name="T11" fmla="*/ 1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312">
                    <a:moveTo>
                      <a:pt x="308" y="121"/>
                    </a:moveTo>
                    <a:cubicBezTo>
                      <a:pt x="310" y="132"/>
                      <a:pt x="312" y="144"/>
                      <a:pt x="312" y="155"/>
                    </a:cubicBezTo>
                    <a:cubicBezTo>
                      <a:pt x="312" y="242"/>
                      <a:pt x="242" y="312"/>
                      <a:pt x="156" y="312"/>
                    </a:cubicBezTo>
                    <a:cubicBezTo>
                      <a:pt x="70" y="312"/>
                      <a:pt x="0" y="242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80" y="0"/>
                      <a:pt x="203" y="5"/>
                      <a:pt x="223" y="15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301">
                <a:extLst>
                  <a:ext uri="{FF2B5EF4-FFF2-40B4-BE49-F238E27FC236}">
                    <a16:creationId xmlns:a16="http://schemas.microsoft.com/office/drawing/2014/main" id="{1D4CAC52-BAFD-4607-AA45-1E20A1E5E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188" y="2224088"/>
                <a:ext cx="1439863" cy="746125"/>
              </a:xfrm>
              <a:custGeom>
                <a:avLst/>
                <a:gdLst>
                  <a:gd name="T0" fmla="*/ 353 w 383"/>
                  <a:gd name="T1" fmla="*/ 96 h 199"/>
                  <a:gd name="T2" fmla="*/ 377 w 383"/>
                  <a:gd name="T3" fmla="*/ 154 h 199"/>
                  <a:gd name="T4" fmla="*/ 171 w 383"/>
                  <a:gd name="T5" fmla="*/ 165 h 199"/>
                  <a:gd name="T6" fmla="*/ 13 w 383"/>
                  <a:gd name="T7" fmla="*/ 32 h 199"/>
                  <a:gd name="T8" fmla="*/ 73 w 383"/>
                  <a:gd name="T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99">
                    <a:moveTo>
                      <a:pt x="353" y="96"/>
                    </a:moveTo>
                    <a:cubicBezTo>
                      <a:pt x="373" y="117"/>
                      <a:pt x="383" y="137"/>
                      <a:pt x="377" y="154"/>
                    </a:cubicBezTo>
                    <a:cubicBezTo>
                      <a:pt x="364" y="194"/>
                      <a:pt x="271" y="199"/>
                      <a:pt x="171" y="165"/>
                    </a:cubicBezTo>
                    <a:cubicBezTo>
                      <a:pt x="70" y="131"/>
                      <a:pt x="0" y="72"/>
                      <a:pt x="13" y="32"/>
                    </a:cubicBezTo>
                    <a:cubicBezTo>
                      <a:pt x="19" y="14"/>
                      <a:pt x="41" y="3"/>
                      <a:pt x="73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302">
                <a:extLst>
                  <a:ext uri="{FF2B5EF4-FFF2-40B4-BE49-F238E27FC236}">
                    <a16:creationId xmlns:a16="http://schemas.microsoft.com/office/drawing/2014/main" id="{5C8566C4-AF95-4C15-8AE4-2F424DF4E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7413" y="2625726"/>
                <a:ext cx="52388" cy="22225"/>
              </a:xfrm>
              <a:custGeom>
                <a:avLst/>
                <a:gdLst>
                  <a:gd name="T0" fmla="*/ 14 w 14"/>
                  <a:gd name="T1" fmla="*/ 6 h 6"/>
                  <a:gd name="T2" fmla="*/ 0 w 14"/>
                  <a:gd name="T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9" y="4"/>
                      <a:pt x="5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03">
                <a:extLst>
                  <a:ext uri="{FF2B5EF4-FFF2-40B4-BE49-F238E27FC236}">
                    <a16:creationId xmlns:a16="http://schemas.microsoft.com/office/drawing/2014/main" id="{40E35437-3DA5-47F2-ADB5-AB84D5F11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0451" y="2692401"/>
                <a:ext cx="481013" cy="87313"/>
              </a:xfrm>
              <a:custGeom>
                <a:avLst/>
                <a:gdLst>
                  <a:gd name="T0" fmla="*/ 128 w 128"/>
                  <a:gd name="T1" fmla="*/ 22 h 23"/>
                  <a:gd name="T2" fmla="*/ 0 w 12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8" h="23">
                    <a:moveTo>
                      <a:pt x="128" y="22"/>
                    </a:moveTo>
                    <a:cubicBezTo>
                      <a:pt x="92" y="23"/>
                      <a:pt x="47" y="16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304">
                <a:extLst>
                  <a:ext uri="{FF2B5EF4-FFF2-40B4-BE49-F238E27FC236}">
                    <a16:creationId xmlns:a16="http://schemas.microsoft.com/office/drawing/2014/main" id="{B18B63D0-EF1C-424F-ADB5-B86ECC249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9076" y="1874838"/>
                <a:ext cx="269875" cy="536575"/>
              </a:xfrm>
              <a:custGeom>
                <a:avLst/>
                <a:gdLst>
                  <a:gd name="T0" fmla="*/ 0 w 72"/>
                  <a:gd name="T1" fmla="*/ 0 h 143"/>
                  <a:gd name="T2" fmla="*/ 72 w 72"/>
                  <a:gd name="T3" fmla="*/ 72 h 143"/>
                  <a:gd name="T4" fmla="*/ 41 w 72"/>
                  <a:gd name="T5" fmla="*/ 131 h 143"/>
                  <a:gd name="T6" fmla="*/ 7 w 72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43">
                    <a:moveTo>
                      <a:pt x="0" y="0"/>
                    </a:moveTo>
                    <a:cubicBezTo>
                      <a:pt x="39" y="0"/>
                      <a:pt x="72" y="32"/>
                      <a:pt x="72" y="72"/>
                    </a:cubicBezTo>
                    <a:cubicBezTo>
                      <a:pt x="72" y="96"/>
                      <a:pt x="60" y="118"/>
                      <a:pt x="41" y="131"/>
                    </a:cubicBezTo>
                    <a:cubicBezTo>
                      <a:pt x="31" y="138"/>
                      <a:pt x="20" y="142"/>
                      <a:pt x="7" y="143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05">
                <a:extLst>
                  <a:ext uri="{FF2B5EF4-FFF2-40B4-BE49-F238E27FC236}">
                    <a16:creationId xmlns:a16="http://schemas.microsoft.com/office/drawing/2014/main" id="{BBF63291-CCAC-4D7E-AE72-D9EA312E8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2389188"/>
                <a:ext cx="41275" cy="14288"/>
              </a:xfrm>
              <a:custGeom>
                <a:avLst/>
                <a:gdLst>
                  <a:gd name="T0" fmla="*/ 11 w 11"/>
                  <a:gd name="T1" fmla="*/ 4 h 4"/>
                  <a:gd name="T2" fmla="*/ 0 w 11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4">
                    <a:moveTo>
                      <a:pt x="11" y="4"/>
                    </a:moveTo>
                    <a:cubicBezTo>
                      <a:pt x="7" y="3"/>
                      <a:pt x="3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3B60880-0F45-4EA9-BC8C-C3D4713C4AD1}"/>
                </a:ext>
              </a:extLst>
            </p:cNvPr>
            <p:cNvSpPr txBox="1"/>
            <p:nvPr/>
          </p:nvSpPr>
          <p:spPr>
            <a:xfrm>
              <a:off x="935810" y="329254"/>
              <a:ext cx="5346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植发流程</a:t>
              </a:r>
              <a:endParaRPr lang="zh-SG" altLang="en-US" sz="32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CFB8E5D6-680B-4B05-2C50-EA36562B28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383453"/>
              </p:ext>
            </p:extLst>
          </p:nvPr>
        </p:nvGraphicFramePr>
        <p:xfrm>
          <a:off x="969054" y="335449"/>
          <a:ext cx="10500940" cy="6409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AutoShape 4">
            <a:extLst>
              <a:ext uri="{FF2B5EF4-FFF2-40B4-BE49-F238E27FC236}">
                <a16:creationId xmlns:a16="http://schemas.microsoft.com/office/drawing/2014/main" id="{7CF22F1B-225B-D1E6-E4DB-6C422CA18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F1431AD-B287-63C3-2269-97278DE08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0910" y="4137976"/>
            <a:ext cx="2863415" cy="13752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1A6E8D2-A340-78D2-9839-69472DD01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411" y="4160053"/>
            <a:ext cx="2110807" cy="137529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99FF1A0-DEB0-63B3-B0F2-A9A9982FA1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6798" y="1575297"/>
            <a:ext cx="1462410" cy="137529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94AE283-579B-7981-32DC-392E17764E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4805" y="1650501"/>
            <a:ext cx="1428677" cy="131767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691B0AE-4C23-3A39-0338-5F41D3F12B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9856" y="4279846"/>
            <a:ext cx="3571781" cy="10915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99C0DB-F9F6-B731-43DF-172DDEFEA4E6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20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490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668271-AF28-6718-5C45-A861A737D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91" y="276229"/>
            <a:ext cx="8394253" cy="630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C5B3C3-1368-338A-38BB-5F723FFA5B72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E77B91-17B9-C0BD-D853-A7D5D1F677B9}"/>
              </a:ext>
            </a:extLst>
          </p:cNvPr>
          <p:cNvSpPr txBox="1"/>
          <p:nvPr/>
        </p:nvSpPr>
        <p:spPr>
          <a:xfrm>
            <a:off x="9129344" y="2951946"/>
            <a:ext cx="3321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唯一上市植发公司</a:t>
            </a:r>
            <a:endParaRPr lang="en-US" altLang="zh-CN" sz="2800" dirty="0"/>
          </a:p>
          <a:p>
            <a:r>
              <a:rPr lang="zh-CN" altLang="en-US" sz="2800" dirty="0"/>
              <a:t>            “雍禾”</a:t>
            </a:r>
          </a:p>
        </p:txBody>
      </p:sp>
    </p:spTree>
    <p:extLst>
      <p:ext uri="{BB962C8B-B14F-4D97-AF65-F5344CB8AC3E}">
        <p14:creationId xmlns:p14="http://schemas.microsoft.com/office/powerpoint/2010/main" val="2430513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03B598-A73A-7FDF-3AB7-C39AB6E97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1" y="214403"/>
            <a:ext cx="8562383" cy="64291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118C01-11F9-7E70-9CA8-339E23DE817E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AD91DE-FE9B-217D-D25E-DF6F4E846637}"/>
              </a:ext>
            </a:extLst>
          </p:cNvPr>
          <p:cNvSpPr txBox="1"/>
          <p:nvPr/>
        </p:nvSpPr>
        <p:spPr>
          <a:xfrm>
            <a:off x="9256145" y="2840691"/>
            <a:ext cx="2380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雍禾大厅展示的行业数据</a:t>
            </a:r>
          </a:p>
        </p:txBody>
      </p:sp>
    </p:spTree>
    <p:extLst>
      <p:ext uri="{BB962C8B-B14F-4D97-AF65-F5344CB8AC3E}">
        <p14:creationId xmlns:p14="http://schemas.microsoft.com/office/powerpoint/2010/main" val="595529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573482-E0C5-9EAD-CFC1-9CD3FA47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1" y="499825"/>
            <a:ext cx="8796868" cy="55221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257394-E600-B155-84A8-E522403666D4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9B434D-9511-B27F-0C88-056824B3BE73}"/>
              </a:ext>
            </a:extLst>
          </p:cNvPr>
          <p:cNvSpPr txBox="1"/>
          <p:nvPr/>
        </p:nvSpPr>
        <p:spPr>
          <a:xfrm>
            <a:off x="9005978" y="2191111"/>
            <a:ext cx="24844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植发手术室的监控，可以清晰看到主刀医师的动作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5722144-CCD0-384F-10BD-DA830EF42397}"/>
              </a:ext>
            </a:extLst>
          </p:cNvPr>
          <p:cNvSpPr/>
          <p:nvPr/>
        </p:nvSpPr>
        <p:spPr>
          <a:xfrm>
            <a:off x="4701396" y="3761117"/>
            <a:ext cx="1906438" cy="16907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482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0C26E95-8639-4306-BC72-D24E97526BA9}"/>
              </a:ext>
            </a:extLst>
          </p:cNvPr>
          <p:cNvSpPr txBox="1"/>
          <p:nvPr/>
        </p:nvSpPr>
        <p:spPr>
          <a:xfrm>
            <a:off x="6182088" y="1690688"/>
            <a:ext cx="60099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u="sng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 3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F0E270-D0CB-4B24-9245-FAE92912A5D2}"/>
              </a:ext>
            </a:extLst>
          </p:cNvPr>
          <p:cNvSpPr txBox="1"/>
          <p:nvPr/>
        </p:nvSpPr>
        <p:spPr>
          <a:xfrm>
            <a:off x="3022406" y="3983528"/>
            <a:ext cx="8871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SG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en-US" altLang="zh-CN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robable </a:t>
            </a:r>
            <a:r>
              <a:rPr lang="en-US" altLang="zh-SG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</a:t>
            </a:r>
            <a:r>
              <a:rPr lang="en-US" altLang="zh-CN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olutions</a:t>
            </a:r>
            <a:endParaRPr lang="zh-SG" altLang="en-US" sz="32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504F01-A4D9-4976-7DDD-0CB32ABF521B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0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A6B1C7-E65E-441A-B387-C62F8BCE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0306" r="23627" b="40661"/>
          <a:stretch/>
        </p:blipFill>
        <p:spPr>
          <a:xfrm>
            <a:off x="9367365" y="272202"/>
            <a:ext cx="2484934" cy="64182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E0AE481-0EAC-43F4-B1F1-082D28EF7976}"/>
              </a:ext>
            </a:extLst>
          </p:cNvPr>
          <p:cNvGrpSpPr/>
          <p:nvPr/>
        </p:nvGrpSpPr>
        <p:grpSpPr>
          <a:xfrm>
            <a:off x="339701" y="336586"/>
            <a:ext cx="9546171" cy="923330"/>
            <a:chOff x="434903" y="418808"/>
            <a:chExt cx="9546171" cy="92333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ECDB99-80EA-4994-A3B3-92832E04421A}"/>
                </a:ext>
              </a:extLst>
            </p:cNvPr>
            <p:cNvGrpSpPr/>
            <p:nvPr/>
          </p:nvGrpSpPr>
          <p:grpSpPr>
            <a:xfrm>
              <a:off x="434903" y="418808"/>
              <a:ext cx="482808" cy="432771"/>
              <a:chOff x="7977188" y="1874838"/>
              <a:chExt cx="1439863" cy="1290638"/>
            </a:xfrm>
          </p:grpSpPr>
          <p:sp>
            <p:nvSpPr>
              <p:cNvPr id="8" name="Oval 1298">
                <a:extLst>
                  <a:ext uri="{FF2B5EF4-FFF2-40B4-BE49-F238E27FC236}">
                    <a16:creationId xmlns:a16="http://schemas.microsoft.com/office/drawing/2014/main" id="{735E715F-F4E6-47AC-9DEC-CC7B04245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4826" y="2001838"/>
                <a:ext cx="119063" cy="120650"/>
              </a:xfrm>
              <a:prstGeom prst="ellipse">
                <a:avLst/>
              </a:pr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1299">
                <a:extLst>
                  <a:ext uri="{FF2B5EF4-FFF2-40B4-BE49-F238E27FC236}">
                    <a16:creationId xmlns:a16="http://schemas.microsoft.com/office/drawing/2014/main" id="{B6ED6C27-CDF2-47C7-AF26-C3DF27C02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2388" y="1979613"/>
                <a:ext cx="331788" cy="330200"/>
              </a:xfrm>
              <a:custGeom>
                <a:avLst/>
                <a:gdLst>
                  <a:gd name="T0" fmla="*/ 44 w 88"/>
                  <a:gd name="T1" fmla="*/ 0 h 88"/>
                  <a:gd name="T2" fmla="*/ 88 w 88"/>
                  <a:gd name="T3" fmla="*/ 44 h 88"/>
                  <a:gd name="T4" fmla="*/ 44 w 88"/>
                  <a:gd name="T5" fmla="*/ 88 h 88"/>
                  <a:gd name="T6" fmla="*/ 0 w 88"/>
                  <a:gd name="T7" fmla="*/ 44 h 88"/>
                  <a:gd name="T8" fmla="*/ 44 w 8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44" y="0"/>
                    </a:move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300">
                <a:extLst>
                  <a:ext uri="{FF2B5EF4-FFF2-40B4-BE49-F238E27FC236}">
                    <a16:creationId xmlns:a16="http://schemas.microsoft.com/office/drawing/2014/main" id="{5C148259-849A-419D-94D5-DED51BF7B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1176" y="1993901"/>
                <a:ext cx="1173163" cy="1171575"/>
              </a:xfrm>
              <a:custGeom>
                <a:avLst/>
                <a:gdLst>
                  <a:gd name="T0" fmla="*/ 308 w 312"/>
                  <a:gd name="T1" fmla="*/ 121 h 312"/>
                  <a:gd name="T2" fmla="*/ 312 w 312"/>
                  <a:gd name="T3" fmla="*/ 155 h 312"/>
                  <a:gd name="T4" fmla="*/ 156 w 312"/>
                  <a:gd name="T5" fmla="*/ 312 h 312"/>
                  <a:gd name="T6" fmla="*/ 0 w 312"/>
                  <a:gd name="T7" fmla="*/ 156 h 312"/>
                  <a:gd name="T8" fmla="*/ 155 w 312"/>
                  <a:gd name="T9" fmla="*/ 0 h 312"/>
                  <a:gd name="T10" fmla="*/ 223 w 312"/>
                  <a:gd name="T11" fmla="*/ 1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312">
                    <a:moveTo>
                      <a:pt x="308" y="121"/>
                    </a:moveTo>
                    <a:cubicBezTo>
                      <a:pt x="310" y="132"/>
                      <a:pt x="312" y="144"/>
                      <a:pt x="312" y="155"/>
                    </a:cubicBezTo>
                    <a:cubicBezTo>
                      <a:pt x="312" y="242"/>
                      <a:pt x="242" y="312"/>
                      <a:pt x="156" y="312"/>
                    </a:cubicBezTo>
                    <a:cubicBezTo>
                      <a:pt x="70" y="312"/>
                      <a:pt x="0" y="242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80" y="0"/>
                      <a:pt x="203" y="5"/>
                      <a:pt x="223" y="15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301">
                <a:extLst>
                  <a:ext uri="{FF2B5EF4-FFF2-40B4-BE49-F238E27FC236}">
                    <a16:creationId xmlns:a16="http://schemas.microsoft.com/office/drawing/2014/main" id="{1D4CAC52-BAFD-4607-AA45-1E20A1E5E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188" y="2224088"/>
                <a:ext cx="1439863" cy="746125"/>
              </a:xfrm>
              <a:custGeom>
                <a:avLst/>
                <a:gdLst>
                  <a:gd name="T0" fmla="*/ 353 w 383"/>
                  <a:gd name="T1" fmla="*/ 96 h 199"/>
                  <a:gd name="T2" fmla="*/ 377 w 383"/>
                  <a:gd name="T3" fmla="*/ 154 h 199"/>
                  <a:gd name="T4" fmla="*/ 171 w 383"/>
                  <a:gd name="T5" fmla="*/ 165 h 199"/>
                  <a:gd name="T6" fmla="*/ 13 w 383"/>
                  <a:gd name="T7" fmla="*/ 32 h 199"/>
                  <a:gd name="T8" fmla="*/ 73 w 383"/>
                  <a:gd name="T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99">
                    <a:moveTo>
                      <a:pt x="353" y="96"/>
                    </a:moveTo>
                    <a:cubicBezTo>
                      <a:pt x="373" y="117"/>
                      <a:pt x="383" y="137"/>
                      <a:pt x="377" y="154"/>
                    </a:cubicBezTo>
                    <a:cubicBezTo>
                      <a:pt x="364" y="194"/>
                      <a:pt x="271" y="199"/>
                      <a:pt x="171" y="165"/>
                    </a:cubicBezTo>
                    <a:cubicBezTo>
                      <a:pt x="70" y="131"/>
                      <a:pt x="0" y="72"/>
                      <a:pt x="13" y="32"/>
                    </a:cubicBezTo>
                    <a:cubicBezTo>
                      <a:pt x="19" y="14"/>
                      <a:pt x="41" y="3"/>
                      <a:pt x="73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302">
                <a:extLst>
                  <a:ext uri="{FF2B5EF4-FFF2-40B4-BE49-F238E27FC236}">
                    <a16:creationId xmlns:a16="http://schemas.microsoft.com/office/drawing/2014/main" id="{5C8566C4-AF95-4C15-8AE4-2F424DF4E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7413" y="2625726"/>
                <a:ext cx="52388" cy="22225"/>
              </a:xfrm>
              <a:custGeom>
                <a:avLst/>
                <a:gdLst>
                  <a:gd name="T0" fmla="*/ 14 w 14"/>
                  <a:gd name="T1" fmla="*/ 6 h 6"/>
                  <a:gd name="T2" fmla="*/ 0 w 14"/>
                  <a:gd name="T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9" y="4"/>
                      <a:pt x="5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03">
                <a:extLst>
                  <a:ext uri="{FF2B5EF4-FFF2-40B4-BE49-F238E27FC236}">
                    <a16:creationId xmlns:a16="http://schemas.microsoft.com/office/drawing/2014/main" id="{40E35437-3DA5-47F2-ADB5-AB84D5F11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0451" y="2692401"/>
                <a:ext cx="481013" cy="87313"/>
              </a:xfrm>
              <a:custGeom>
                <a:avLst/>
                <a:gdLst>
                  <a:gd name="T0" fmla="*/ 128 w 128"/>
                  <a:gd name="T1" fmla="*/ 22 h 23"/>
                  <a:gd name="T2" fmla="*/ 0 w 12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8" h="23">
                    <a:moveTo>
                      <a:pt x="128" y="22"/>
                    </a:moveTo>
                    <a:cubicBezTo>
                      <a:pt x="92" y="23"/>
                      <a:pt x="47" y="16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304">
                <a:extLst>
                  <a:ext uri="{FF2B5EF4-FFF2-40B4-BE49-F238E27FC236}">
                    <a16:creationId xmlns:a16="http://schemas.microsoft.com/office/drawing/2014/main" id="{B18B63D0-EF1C-424F-ADB5-B86ECC249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9076" y="1874838"/>
                <a:ext cx="269875" cy="536575"/>
              </a:xfrm>
              <a:custGeom>
                <a:avLst/>
                <a:gdLst>
                  <a:gd name="T0" fmla="*/ 0 w 72"/>
                  <a:gd name="T1" fmla="*/ 0 h 143"/>
                  <a:gd name="T2" fmla="*/ 72 w 72"/>
                  <a:gd name="T3" fmla="*/ 72 h 143"/>
                  <a:gd name="T4" fmla="*/ 41 w 72"/>
                  <a:gd name="T5" fmla="*/ 131 h 143"/>
                  <a:gd name="T6" fmla="*/ 7 w 72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43">
                    <a:moveTo>
                      <a:pt x="0" y="0"/>
                    </a:moveTo>
                    <a:cubicBezTo>
                      <a:pt x="39" y="0"/>
                      <a:pt x="72" y="32"/>
                      <a:pt x="72" y="72"/>
                    </a:cubicBezTo>
                    <a:cubicBezTo>
                      <a:pt x="72" y="96"/>
                      <a:pt x="60" y="118"/>
                      <a:pt x="41" y="131"/>
                    </a:cubicBezTo>
                    <a:cubicBezTo>
                      <a:pt x="31" y="138"/>
                      <a:pt x="20" y="142"/>
                      <a:pt x="7" y="143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05">
                <a:extLst>
                  <a:ext uri="{FF2B5EF4-FFF2-40B4-BE49-F238E27FC236}">
                    <a16:creationId xmlns:a16="http://schemas.microsoft.com/office/drawing/2014/main" id="{BBF63291-CCAC-4D7E-AE72-D9EA312E8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2389188"/>
                <a:ext cx="41275" cy="14288"/>
              </a:xfrm>
              <a:custGeom>
                <a:avLst/>
                <a:gdLst>
                  <a:gd name="T0" fmla="*/ 11 w 11"/>
                  <a:gd name="T1" fmla="*/ 4 h 4"/>
                  <a:gd name="T2" fmla="*/ 0 w 11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4">
                    <a:moveTo>
                      <a:pt x="11" y="4"/>
                    </a:moveTo>
                    <a:cubicBezTo>
                      <a:pt x="7" y="3"/>
                      <a:pt x="3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3B60880-0F45-4EA9-BC8C-C3D4713C4AD1}"/>
                </a:ext>
              </a:extLst>
            </p:cNvPr>
            <p:cNvSpPr txBox="1"/>
            <p:nvPr/>
          </p:nvSpPr>
          <p:spPr>
            <a:xfrm>
              <a:off x="1064097" y="418808"/>
              <a:ext cx="89169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①构型设计</a:t>
              </a:r>
              <a:r>
                <a:rPr lang="en-US" altLang="zh-CN" sz="54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54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：四轴环形构型</a:t>
              </a:r>
              <a:endParaRPr lang="zh-SG" altLang="en-US" sz="54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AAC561A-C51B-DBD4-971F-8930630FA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13" y="1582947"/>
            <a:ext cx="4157992" cy="41579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D6D6E47-7C71-DB61-E55F-AB0F65E67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94" y="1613140"/>
            <a:ext cx="4097607" cy="40976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C06C958-0A0F-E345-C4BA-F61985920B1D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8CB9A3-1B3B-D143-3D23-F4356EF7203E}"/>
              </a:ext>
            </a:extLst>
          </p:cNvPr>
          <p:cNvSpPr txBox="1"/>
          <p:nvPr/>
        </p:nvSpPr>
        <p:spPr>
          <a:xfrm>
            <a:off x="9277709" y="2980362"/>
            <a:ext cx="276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减少冗余的自由度</a:t>
            </a:r>
            <a:endParaRPr lang="en-US" altLang="zh-CN" sz="2400" b="1" dirty="0"/>
          </a:p>
          <a:p>
            <a:r>
              <a:rPr lang="zh-CN" altLang="en-US" sz="2400" b="1" dirty="0"/>
              <a:t>减少成本</a:t>
            </a:r>
            <a:endParaRPr lang="en-US" altLang="zh-CN" sz="2400" b="1" dirty="0"/>
          </a:p>
          <a:p>
            <a:r>
              <a:rPr lang="zh-CN" altLang="en-US" sz="2400" b="1" dirty="0"/>
              <a:t>寻找最优解</a:t>
            </a:r>
          </a:p>
        </p:txBody>
      </p:sp>
    </p:spTree>
    <p:extLst>
      <p:ext uri="{BB962C8B-B14F-4D97-AF65-F5344CB8AC3E}">
        <p14:creationId xmlns:p14="http://schemas.microsoft.com/office/powerpoint/2010/main" val="1279233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A6B1C7-E65E-441A-B387-C62F8BCE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0306" r="23627" b="40661"/>
          <a:stretch/>
        </p:blipFill>
        <p:spPr>
          <a:xfrm>
            <a:off x="9367365" y="272202"/>
            <a:ext cx="2484934" cy="64182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E0AE481-0EAC-43F4-B1F1-082D28EF7976}"/>
              </a:ext>
            </a:extLst>
          </p:cNvPr>
          <p:cNvGrpSpPr/>
          <p:nvPr/>
        </p:nvGrpSpPr>
        <p:grpSpPr>
          <a:xfrm>
            <a:off x="434903" y="418808"/>
            <a:ext cx="9373331" cy="1487630"/>
            <a:chOff x="434903" y="418808"/>
            <a:chExt cx="8539083" cy="175432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ECDB99-80EA-4994-A3B3-92832E04421A}"/>
                </a:ext>
              </a:extLst>
            </p:cNvPr>
            <p:cNvGrpSpPr/>
            <p:nvPr/>
          </p:nvGrpSpPr>
          <p:grpSpPr>
            <a:xfrm>
              <a:off x="434903" y="418808"/>
              <a:ext cx="482808" cy="432771"/>
              <a:chOff x="7977188" y="1874838"/>
              <a:chExt cx="1439863" cy="1290638"/>
            </a:xfrm>
          </p:grpSpPr>
          <p:sp>
            <p:nvSpPr>
              <p:cNvPr id="8" name="Oval 1298">
                <a:extLst>
                  <a:ext uri="{FF2B5EF4-FFF2-40B4-BE49-F238E27FC236}">
                    <a16:creationId xmlns:a16="http://schemas.microsoft.com/office/drawing/2014/main" id="{735E715F-F4E6-47AC-9DEC-CC7B04245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4826" y="2001838"/>
                <a:ext cx="119063" cy="120650"/>
              </a:xfrm>
              <a:prstGeom prst="ellipse">
                <a:avLst/>
              </a:pr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1299">
                <a:extLst>
                  <a:ext uri="{FF2B5EF4-FFF2-40B4-BE49-F238E27FC236}">
                    <a16:creationId xmlns:a16="http://schemas.microsoft.com/office/drawing/2014/main" id="{B6ED6C27-CDF2-47C7-AF26-C3DF27C02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2388" y="1979613"/>
                <a:ext cx="331788" cy="330200"/>
              </a:xfrm>
              <a:custGeom>
                <a:avLst/>
                <a:gdLst>
                  <a:gd name="T0" fmla="*/ 44 w 88"/>
                  <a:gd name="T1" fmla="*/ 0 h 88"/>
                  <a:gd name="T2" fmla="*/ 88 w 88"/>
                  <a:gd name="T3" fmla="*/ 44 h 88"/>
                  <a:gd name="T4" fmla="*/ 44 w 88"/>
                  <a:gd name="T5" fmla="*/ 88 h 88"/>
                  <a:gd name="T6" fmla="*/ 0 w 88"/>
                  <a:gd name="T7" fmla="*/ 44 h 88"/>
                  <a:gd name="T8" fmla="*/ 44 w 8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44" y="0"/>
                    </a:move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300">
                <a:extLst>
                  <a:ext uri="{FF2B5EF4-FFF2-40B4-BE49-F238E27FC236}">
                    <a16:creationId xmlns:a16="http://schemas.microsoft.com/office/drawing/2014/main" id="{5C148259-849A-419D-94D5-DED51BF7B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1176" y="1993901"/>
                <a:ext cx="1173163" cy="1171575"/>
              </a:xfrm>
              <a:custGeom>
                <a:avLst/>
                <a:gdLst>
                  <a:gd name="T0" fmla="*/ 308 w 312"/>
                  <a:gd name="T1" fmla="*/ 121 h 312"/>
                  <a:gd name="T2" fmla="*/ 312 w 312"/>
                  <a:gd name="T3" fmla="*/ 155 h 312"/>
                  <a:gd name="T4" fmla="*/ 156 w 312"/>
                  <a:gd name="T5" fmla="*/ 312 h 312"/>
                  <a:gd name="T6" fmla="*/ 0 w 312"/>
                  <a:gd name="T7" fmla="*/ 156 h 312"/>
                  <a:gd name="T8" fmla="*/ 155 w 312"/>
                  <a:gd name="T9" fmla="*/ 0 h 312"/>
                  <a:gd name="T10" fmla="*/ 223 w 312"/>
                  <a:gd name="T11" fmla="*/ 1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312">
                    <a:moveTo>
                      <a:pt x="308" y="121"/>
                    </a:moveTo>
                    <a:cubicBezTo>
                      <a:pt x="310" y="132"/>
                      <a:pt x="312" y="144"/>
                      <a:pt x="312" y="155"/>
                    </a:cubicBezTo>
                    <a:cubicBezTo>
                      <a:pt x="312" y="242"/>
                      <a:pt x="242" y="312"/>
                      <a:pt x="156" y="312"/>
                    </a:cubicBezTo>
                    <a:cubicBezTo>
                      <a:pt x="70" y="312"/>
                      <a:pt x="0" y="242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80" y="0"/>
                      <a:pt x="203" y="5"/>
                      <a:pt x="223" y="15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301">
                <a:extLst>
                  <a:ext uri="{FF2B5EF4-FFF2-40B4-BE49-F238E27FC236}">
                    <a16:creationId xmlns:a16="http://schemas.microsoft.com/office/drawing/2014/main" id="{1D4CAC52-BAFD-4607-AA45-1E20A1E5E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188" y="2224088"/>
                <a:ext cx="1439863" cy="746125"/>
              </a:xfrm>
              <a:custGeom>
                <a:avLst/>
                <a:gdLst>
                  <a:gd name="T0" fmla="*/ 353 w 383"/>
                  <a:gd name="T1" fmla="*/ 96 h 199"/>
                  <a:gd name="T2" fmla="*/ 377 w 383"/>
                  <a:gd name="T3" fmla="*/ 154 h 199"/>
                  <a:gd name="T4" fmla="*/ 171 w 383"/>
                  <a:gd name="T5" fmla="*/ 165 h 199"/>
                  <a:gd name="T6" fmla="*/ 13 w 383"/>
                  <a:gd name="T7" fmla="*/ 32 h 199"/>
                  <a:gd name="T8" fmla="*/ 73 w 383"/>
                  <a:gd name="T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99">
                    <a:moveTo>
                      <a:pt x="353" y="96"/>
                    </a:moveTo>
                    <a:cubicBezTo>
                      <a:pt x="373" y="117"/>
                      <a:pt x="383" y="137"/>
                      <a:pt x="377" y="154"/>
                    </a:cubicBezTo>
                    <a:cubicBezTo>
                      <a:pt x="364" y="194"/>
                      <a:pt x="271" y="199"/>
                      <a:pt x="171" y="165"/>
                    </a:cubicBezTo>
                    <a:cubicBezTo>
                      <a:pt x="70" y="131"/>
                      <a:pt x="0" y="72"/>
                      <a:pt x="13" y="32"/>
                    </a:cubicBezTo>
                    <a:cubicBezTo>
                      <a:pt x="19" y="14"/>
                      <a:pt x="41" y="3"/>
                      <a:pt x="73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302">
                <a:extLst>
                  <a:ext uri="{FF2B5EF4-FFF2-40B4-BE49-F238E27FC236}">
                    <a16:creationId xmlns:a16="http://schemas.microsoft.com/office/drawing/2014/main" id="{5C8566C4-AF95-4C15-8AE4-2F424DF4E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7413" y="2625726"/>
                <a:ext cx="52388" cy="22225"/>
              </a:xfrm>
              <a:custGeom>
                <a:avLst/>
                <a:gdLst>
                  <a:gd name="T0" fmla="*/ 14 w 14"/>
                  <a:gd name="T1" fmla="*/ 6 h 6"/>
                  <a:gd name="T2" fmla="*/ 0 w 14"/>
                  <a:gd name="T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9" y="4"/>
                      <a:pt x="5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03">
                <a:extLst>
                  <a:ext uri="{FF2B5EF4-FFF2-40B4-BE49-F238E27FC236}">
                    <a16:creationId xmlns:a16="http://schemas.microsoft.com/office/drawing/2014/main" id="{40E35437-3DA5-47F2-ADB5-AB84D5F11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0451" y="2692401"/>
                <a:ext cx="481013" cy="87313"/>
              </a:xfrm>
              <a:custGeom>
                <a:avLst/>
                <a:gdLst>
                  <a:gd name="T0" fmla="*/ 128 w 128"/>
                  <a:gd name="T1" fmla="*/ 22 h 23"/>
                  <a:gd name="T2" fmla="*/ 0 w 12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8" h="23">
                    <a:moveTo>
                      <a:pt x="128" y="22"/>
                    </a:moveTo>
                    <a:cubicBezTo>
                      <a:pt x="92" y="23"/>
                      <a:pt x="47" y="16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304">
                <a:extLst>
                  <a:ext uri="{FF2B5EF4-FFF2-40B4-BE49-F238E27FC236}">
                    <a16:creationId xmlns:a16="http://schemas.microsoft.com/office/drawing/2014/main" id="{B18B63D0-EF1C-424F-ADB5-B86ECC249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9076" y="1874838"/>
                <a:ext cx="269875" cy="536575"/>
              </a:xfrm>
              <a:custGeom>
                <a:avLst/>
                <a:gdLst>
                  <a:gd name="T0" fmla="*/ 0 w 72"/>
                  <a:gd name="T1" fmla="*/ 0 h 143"/>
                  <a:gd name="T2" fmla="*/ 72 w 72"/>
                  <a:gd name="T3" fmla="*/ 72 h 143"/>
                  <a:gd name="T4" fmla="*/ 41 w 72"/>
                  <a:gd name="T5" fmla="*/ 131 h 143"/>
                  <a:gd name="T6" fmla="*/ 7 w 72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43">
                    <a:moveTo>
                      <a:pt x="0" y="0"/>
                    </a:moveTo>
                    <a:cubicBezTo>
                      <a:pt x="39" y="0"/>
                      <a:pt x="72" y="32"/>
                      <a:pt x="72" y="72"/>
                    </a:cubicBezTo>
                    <a:cubicBezTo>
                      <a:pt x="72" y="96"/>
                      <a:pt x="60" y="118"/>
                      <a:pt x="41" y="131"/>
                    </a:cubicBezTo>
                    <a:cubicBezTo>
                      <a:pt x="31" y="138"/>
                      <a:pt x="20" y="142"/>
                      <a:pt x="7" y="143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05">
                <a:extLst>
                  <a:ext uri="{FF2B5EF4-FFF2-40B4-BE49-F238E27FC236}">
                    <a16:creationId xmlns:a16="http://schemas.microsoft.com/office/drawing/2014/main" id="{BBF63291-CCAC-4D7E-AE72-D9EA312E8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2389188"/>
                <a:ext cx="41275" cy="14288"/>
              </a:xfrm>
              <a:custGeom>
                <a:avLst/>
                <a:gdLst>
                  <a:gd name="T0" fmla="*/ 11 w 11"/>
                  <a:gd name="T1" fmla="*/ 4 h 4"/>
                  <a:gd name="T2" fmla="*/ 0 w 11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4">
                    <a:moveTo>
                      <a:pt x="11" y="4"/>
                    </a:moveTo>
                    <a:cubicBezTo>
                      <a:pt x="7" y="3"/>
                      <a:pt x="3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3B60880-0F45-4EA9-BC8C-C3D4713C4AD1}"/>
                </a:ext>
              </a:extLst>
            </p:cNvPr>
            <p:cNvSpPr txBox="1"/>
            <p:nvPr/>
          </p:nvSpPr>
          <p:spPr>
            <a:xfrm>
              <a:off x="1064097" y="418808"/>
              <a:ext cx="790988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构型设计</a:t>
              </a:r>
              <a:r>
                <a:rPr lang="en-US" altLang="zh-CN" sz="54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54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：多末端执行器</a:t>
              </a:r>
              <a:endParaRPr lang="zh-SG" altLang="en-US" sz="54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26" name="Picture 2" descr="优傲机器人末端执行器">
            <a:extLst>
              <a:ext uri="{FF2B5EF4-FFF2-40B4-BE49-F238E27FC236}">
                <a16:creationId xmlns:a16="http://schemas.microsoft.com/office/drawing/2014/main" id="{FD85CEDF-FF3F-55DD-581C-510341FE3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1" y="1896711"/>
            <a:ext cx="6748059" cy="379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9A44D5-27D7-4BD9-E647-9AD685E06F3E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26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F60D6D-8BB6-CFB7-89CE-186D8A6203D3}"/>
              </a:ext>
            </a:extLst>
          </p:cNvPr>
          <p:cNvSpPr txBox="1"/>
          <p:nvPr/>
        </p:nvSpPr>
        <p:spPr>
          <a:xfrm>
            <a:off x="7263046" y="3146903"/>
            <a:ext cx="4589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提升提取和种植的速度，减少手术时间，提升患者体验</a:t>
            </a:r>
          </a:p>
        </p:txBody>
      </p:sp>
    </p:spTree>
    <p:extLst>
      <p:ext uri="{BB962C8B-B14F-4D97-AF65-F5344CB8AC3E}">
        <p14:creationId xmlns:p14="http://schemas.microsoft.com/office/powerpoint/2010/main" val="334263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F23DE1D-2C46-ABB8-5C52-70DAC1AB0C97}"/>
              </a:ext>
            </a:extLst>
          </p:cNvPr>
          <p:cNvSpPr txBox="1"/>
          <p:nvPr/>
        </p:nvSpPr>
        <p:spPr>
          <a:xfrm>
            <a:off x="642667" y="516397"/>
            <a:ext cx="10472469" cy="5808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用户：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25-40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岁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，年收入在</a:t>
            </a: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万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以上的群体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痛点：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①用户：脱发困扰，植发手术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时间长</a:t>
            </a:r>
            <a:endParaRPr lang="en-US" altLang="zh-CN" sz="2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②医生：筛选毛囊繁琐，抽取和种植的动作重复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Soltions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机械臂构型优化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竞品技术分析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填补“自动化！”毛囊筛选技术空白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DD18C7-FAE4-3A50-2596-0136281AD9D2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3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990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A6B1C7-E65E-441A-B387-C62F8BCE2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0306" r="23627" b="40661"/>
          <a:stretch/>
        </p:blipFill>
        <p:spPr>
          <a:xfrm>
            <a:off x="9367365" y="272202"/>
            <a:ext cx="2484934" cy="64182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E0AE481-0EAC-43F4-B1F1-082D28EF7976}"/>
              </a:ext>
            </a:extLst>
          </p:cNvPr>
          <p:cNvGrpSpPr/>
          <p:nvPr/>
        </p:nvGrpSpPr>
        <p:grpSpPr>
          <a:xfrm>
            <a:off x="434903" y="418808"/>
            <a:ext cx="8185314" cy="923330"/>
            <a:chOff x="434903" y="418808"/>
            <a:chExt cx="8185314" cy="92333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9ECDB99-80EA-4994-A3B3-92832E04421A}"/>
                </a:ext>
              </a:extLst>
            </p:cNvPr>
            <p:cNvGrpSpPr/>
            <p:nvPr/>
          </p:nvGrpSpPr>
          <p:grpSpPr>
            <a:xfrm>
              <a:off x="434903" y="418808"/>
              <a:ext cx="482808" cy="432771"/>
              <a:chOff x="7977188" y="1874838"/>
              <a:chExt cx="1439863" cy="1290638"/>
            </a:xfrm>
          </p:grpSpPr>
          <p:sp>
            <p:nvSpPr>
              <p:cNvPr id="8" name="Oval 1298">
                <a:extLst>
                  <a:ext uri="{FF2B5EF4-FFF2-40B4-BE49-F238E27FC236}">
                    <a16:creationId xmlns:a16="http://schemas.microsoft.com/office/drawing/2014/main" id="{735E715F-F4E6-47AC-9DEC-CC7B04245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4826" y="2001838"/>
                <a:ext cx="119063" cy="120650"/>
              </a:xfrm>
              <a:prstGeom prst="ellipse">
                <a:avLst/>
              </a:pr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1299">
                <a:extLst>
                  <a:ext uri="{FF2B5EF4-FFF2-40B4-BE49-F238E27FC236}">
                    <a16:creationId xmlns:a16="http://schemas.microsoft.com/office/drawing/2014/main" id="{B6ED6C27-CDF2-47C7-AF26-C3DF27C02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2388" y="1979613"/>
                <a:ext cx="331788" cy="330200"/>
              </a:xfrm>
              <a:custGeom>
                <a:avLst/>
                <a:gdLst>
                  <a:gd name="T0" fmla="*/ 44 w 88"/>
                  <a:gd name="T1" fmla="*/ 0 h 88"/>
                  <a:gd name="T2" fmla="*/ 88 w 88"/>
                  <a:gd name="T3" fmla="*/ 44 h 88"/>
                  <a:gd name="T4" fmla="*/ 44 w 88"/>
                  <a:gd name="T5" fmla="*/ 88 h 88"/>
                  <a:gd name="T6" fmla="*/ 0 w 88"/>
                  <a:gd name="T7" fmla="*/ 44 h 88"/>
                  <a:gd name="T8" fmla="*/ 44 w 88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44" y="0"/>
                    </a:move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300">
                <a:extLst>
                  <a:ext uri="{FF2B5EF4-FFF2-40B4-BE49-F238E27FC236}">
                    <a16:creationId xmlns:a16="http://schemas.microsoft.com/office/drawing/2014/main" id="{5C148259-849A-419D-94D5-DED51BF7B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1176" y="1993901"/>
                <a:ext cx="1173163" cy="1171575"/>
              </a:xfrm>
              <a:custGeom>
                <a:avLst/>
                <a:gdLst>
                  <a:gd name="T0" fmla="*/ 308 w 312"/>
                  <a:gd name="T1" fmla="*/ 121 h 312"/>
                  <a:gd name="T2" fmla="*/ 312 w 312"/>
                  <a:gd name="T3" fmla="*/ 155 h 312"/>
                  <a:gd name="T4" fmla="*/ 156 w 312"/>
                  <a:gd name="T5" fmla="*/ 312 h 312"/>
                  <a:gd name="T6" fmla="*/ 0 w 312"/>
                  <a:gd name="T7" fmla="*/ 156 h 312"/>
                  <a:gd name="T8" fmla="*/ 155 w 312"/>
                  <a:gd name="T9" fmla="*/ 0 h 312"/>
                  <a:gd name="T10" fmla="*/ 223 w 312"/>
                  <a:gd name="T11" fmla="*/ 15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" h="312">
                    <a:moveTo>
                      <a:pt x="308" y="121"/>
                    </a:moveTo>
                    <a:cubicBezTo>
                      <a:pt x="310" y="132"/>
                      <a:pt x="312" y="144"/>
                      <a:pt x="312" y="155"/>
                    </a:cubicBezTo>
                    <a:cubicBezTo>
                      <a:pt x="312" y="242"/>
                      <a:pt x="242" y="312"/>
                      <a:pt x="156" y="312"/>
                    </a:cubicBezTo>
                    <a:cubicBezTo>
                      <a:pt x="70" y="312"/>
                      <a:pt x="0" y="242"/>
                      <a:pt x="0" y="156"/>
                    </a:cubicBezTo>
                    <a:cubicBezTo>
                      <a:pt x="0" y="70"/>
                      <a:pt x="69" y="0"/>
                      <a:pt x="155" y="0"/>
                    </a:cubicBezTo>
                    <a:cubicBezTo>
                      <a:pt x="180" y="0"/>
                      <a:pt x="203" y="5"/>
                      <a:pt x="223" y="15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301">
                <a:extLst>
                  <a:ext uri="{FF2B5EF4-FFF2-40B4-BE49-F238E27FC236}">
                    <a16:creationId xmlns:a16="http://schemas.microsoft.com/office/drawing/2014/main" id="{1D4CAC52-BAFD-4607-AA45-1E20A1E5E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7188" y="2224088"/>
                <a:ext cx="1439863" cy="746125"/>
              </a:xfrm>
              <a:custGeom>
                <a:avLst/>
                <a:gdLst>
                  <a:gd name="T0" fmla="*/ 353 w 383"/>
                  <a:gd name="T1" fmla="*/ 96 h 199"/>
                  <a:gd name="T2" fmla="*/ 377 w 383"/>
                  <a:gd name="T3" fmla="*/ 154 h 199"/>
                  <a:gd name="T4" fmla="*/ 171 w 383"/>
                  <a:gd name="T5" fmla="*/ 165 h 199"/>
                  <a:gd name="T6" fmla="*/ 13 w 383"/>
                  <a:gd name="T7" fmla="*/ 32 h 199"/>
                  <a:gd name="T8" fmla="*/ 73 w 383"/>
                  <a:gd name="T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99">
                    <a:moveTo>
                      <a:pt x="353" y="96"/>
                    </a:moveTo>
                    <a:cubicBezTo>
                      <a:pt x="373" y="117"/>
                      <a:pt x="383" y="137"/>
                      <a:pt x="377" y="154"/>
                    </a:cubicBezTo>
                    <a:cubicBezTo>
                      <a:pt x="364" y="194"/>
                      <a:pt x="271" y="199"/>
                      <a:pt x="171" y="165"/>
                    </a:cubicBezTo>
                    <a:cubicBezTo>
                      <a:pt x="70" y="131"/>
                      <a:pt x="0" y="72"/>
                      <a:pt x="13" y="32"/>
                    </a:cubicBezTo>
                    <a:cubicBezTo>
                      <a:pt x="19" y="14"/>
                      <a:pt x="41" y="3"/>
                      <a:pt x="73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302">
                <a:extLst>
                  <a:ext uri="{FF2B5EF4-FFF2-40B4-BE49-F238E27FC236}">
                    <a16:creationId xmlns:a16="http://schemas.microsoft.com/office/drawing/2014/main" id="{5C8566C4-AF95-4C15-8AE4-2F424DF4E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7413" y="2625726"/>
                <a:ext cx="52388" cy="22225"/>
              </a:xfrm>
              <a:custGeom>
                <a:avLst/>
                <a:gdLst>
                  <a:gd name="T0" fmla="*/ 14 w 14"/>
                  <a:gd name="T1" fmla="*/ 6 h 6"/>
                  <a:gd name="T2" fmla="*/ 0 w 14"/>
                  <a:gd name="T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6">
                    <a:moveTo>
                      <a:pt x="14" y="6"/>
                    </a:moveTo>
                    <a:cubicBezTo>
                      <a:pt x="9" y="4"/>
                      <a:pt x="5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03">
                <a:extLst>
                  <a:ext uri="{FF2B5EF4-FFF2-40B4-BE49-F238E27FC236}">
                    <a16:creationId xmlns:a16="http://schemas.microsoft.com/office/drawing/2014/main" id="{40E35437-3DA5-47F2-ADB5-AB84D5F112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0451" y="2692401"/>
                <a:ext cx="481013" cy="87313"/>
              </a:xfrm>
              <a:custGeom>
                <a:avLst/>
                <a:gdLst>
                  <a:gd name="T0" fmla="*/ 128 w 128"/>
                  <a:gd name="T1" fmla="*/ 22 h 23"/>
                  <a:gd name="T2" fmla="*/ 0 w 128"/>
                  <a:gd name="T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8" h="23">
                    <a:moveTo>
                      <a:pt x="128" y="22"/>
                    </a:moveTo>
                    <a:cubicBezTo>
                      <a:pt x="92" y="23"/>
                      <a:pt x="47" y="16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304">
                <a:extLst>
                  <a:ext uri="{FF2B5EF4-FFF2-40B4-BE49-F238E27FC236}">
                    <a16:creationId xmlns:a16="http://schemas.microsoft.com/office/drawing/2014/main" id="{B18B63D0-EF1C-424F-ADB5-B86ECC249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9076" y="1874838"/>
                <a:ext cx="269875" cy="536575"/>
              </a:xfrm>
              <a:custGeom>
                <a:avLst/>
                <a:gdLst>
                  <a:gd name="T0" fmla="*/ 0 w 72"/>
                  <a:gd name="T1" fmla="*/ 0 h 143"/>
                  <a:gd name="T2" fmla="*/ 72 w 72"/>
                  <a:gd name="T3" fmla="*/ 72 h 143"/>
                  <a:gd name="T4" fmla="*/ 41 w 72"/>
                  <a:gd name="T5" fmla="*/ 131 h 143"/>
                  <a:gd name="T6" fmla="*/ 7 w 72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43">
                    <a:moveTo>
                      <a:pt x="0" y="0"/>
                    </a:moveTo>
                    <a:cubicBezTo>
                      <a:pt x="39" y="0"/>
                      <a:pt x="72" y="32"/>
                      <a:pt x="72" y="72"/>
                    </a:cubicBezTo>
                    <a:cubicBezTo>
                      <a:pt x="72" y="96"/>
                      <a:pt x="60" y="118"/>
                      <a:pt x="41" y="131"/>
                    </a:cubicBezTo>
                    <a:cubicBezTo>
                      <a:pt x="31" y="138"/>
                      <a:pt x="20" y="142"/>
                      <a:pt x="7" y="143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05">
                <a:extLst>
                  <a:ext uri="{FF2B5EF4-FFF2-40B4-BE49-F238E27FC236}">
                    <a16:creationId xmlns:a16="http://schemas.microsoft.com/office/drawing/2014/main" id="{BBF63291-CCAC-4D7E-AE72-D9EA312E8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6363" y="2389188"/>
                <a:ext cx="41275" cy="14288"/>
              </a:xfrm>
              <a:custGeom>
                <a:avLst/>
                <a:gdLst>
                  <a:gd name="T0" fmla="*/ 11 w 11"/>
                  <a:gd name="T1" fmla="*/ 4 h 4"/>
                  <a:gd name="T2" fmla="*/ 0 w 11"/>
                  <a:gd name="T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4">
                    <a:moveTo>
                      <a:pt x="11" y="4"/>
                    </a:moveTo>
                    <a:cubicBezTo>
                      <a:pt x="7" y="3"/>
                      <a:pt x="3" y="2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3B60880-0F45-4EA9-BC8C-C3D4713C4AD1}"/>
                </a:ext>
              </a:extLst>
            </p:cNvPr>
            <p:cNvSpPr txBox="1"/>
            <p:nvPr/>
          </p:nvSpPr>
          <p:spPr>
            <a:xfrm>
              <a:off x="1064097" y="418808"/>
              <a:ext cx="75561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b="1" dirty="0">
                  <a:solidFill>
                    <a:srgbClr val="5F2C0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②竞品分析：逆向工程</a:t>
              </a:r>
              <a:endParaRPr lang="zh-SG" altLang="en-US" sz="54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C0F8BB0-6E40-AE3B-B1E9-F4C367A63E8A}"/>
              </a:ext>
            </a:extLst>
          </p:cNvPr>
          <p:cNvSpPr txBox="1"/>
          <p:nvPr/>
        </p:nvSpPr>
        <p:spPr>
          <a:xfrm>
            <a:off x="660465" y="1493945"/>
            <a:ext cx="598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现有产品成本高昂：</a:t>
            </a:r>
            <a:r>
              <a:rPr lang="en-US" altLang="zh-CN" sz="2400" b="1" dirty="0"/>
              <a:t>ARTAS</a:t>
            </a:r>
            <a:r>
              <a:rPr lang="zh-CN" altLang="en-US" sz="2400" b="1" i="0" dirty="0">
                <a:solidFill>
                  <a:srgbClr val="333333"/>
                </a:solidFill>
                <a:effectLst/>
                <a:latin typeface="-apple-system-font"/>
              </a:rPr>
              <a:t>植发机器人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0241EF-5250-C19E-E419-FC62A4D7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2" y="2244777"/>
            <a:ext cx="6702994" cy="39426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DE7BBE6-BC74-9370-7B9E-17FE4E83D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40" y="4084106"/>
            <a:ext cx="4252328" cy="21033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9E2EC17-4726-4513-2AF2-94D696CECF20}"/>
              </a:ext>
            </a:extLst>
          </p:cNvPr>
          <p:cNvSpPr txBox="1"/>
          <p:nvPr/>
        </p:nvSpPr>
        <p:spPr>
          <a:xfrm>
            <a:off x="7486285" y="1019848"/>
            <a:ext cx="4181383" cy="2958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一台</a:t>
            </a:r>
            <a:r>
              <a:rPr lang="en-US" altLang="zh-CN" b="1" dirty="0" err="1"/>
              <a:t>Artas</a:t>
            </a:r>
            <a:r>
              <a:rPr lang="zh-CN" altLang="en-US" b="1" dirty="0"/>
              <a:t>机器人的费用高达</a:t>
            </a:r>
            <a:r>
              <a:rPr lang="en-US" altLang="zh-CN" b="1" dirty="0">
                <a:solidFill>
                  <a:srgbClr val="FF0000"/>
                </a:solidFill>
              </a:rPr>
              <a:t>800</a:t>
            </a:r>
            <a:r>
              <a:rPr lang="zh-CN" altLang="en-US" b="1" dirty="0">
                <a:solidFill>
                  <a:srgbClr val="FF0000"/>
                </a:solidFill>
              </a:rPr>
              <a:t>万元</a:t>
            </a:r>
            <a:r>
              <a:rPr lang="zh-CN" altLang="en-US" b="1" dirty="0"/>
              <a:t>人民币，但其植发还得由人来操作，且较之于人工植发，使它的收费方式是按次收费，只要操作医生</a:t>
            </a:r>
            <a:r>
              <a:rPr lang="zh-CN" altLang="en-US" b="1" u="sng" dirty="0"/>
              <a:t>打一个孔，厂家便会根据其记录收取</a:t>
            </a:r>
            <a:r>
              <a:rPr lang="en-US" altLang="zh-CN" b="1" u="sng" dirty="0"/>
              <a:t>1</a:t>
            </a:r>
            <a:r>
              <a:rPr lang="zh-CN" altLang="en-US" b="1" u="sng" dirty="0"/>
              <a:t>美元的费用</a:t>
            </a:r>
            <a:r>
              <a:rPr lang="zh-CN" altLang="en-US" b="1" dirty="0"/>
              <a:t>。因此它很贵，</a:t>
            </a:r>
            <a:r>
              <a:rPr lang="zh-CN" altLang="en-US" b="1" dirty="0">
                <a:solidFill>
                  <a:srgbClr val="FF0000"/>
                </a:solidFill>
              </a:rPr>
              <a:t>平均费用达</a:t>
            </a:r>
            <a:r>
              <a:rPr lang="en-US" altLang="zh-CN" b="1" dirty="0">
                <a:solidFill>
                  <a:srgbClr val="FF0000"/>
                </a:solidFill>
              </a:rPr>
              <a:t>8</a:t>
            </a:r>
            <a:r>
              <a:rPr lang="zh-CN" altLang="en-US" b="1" dirty="0">
                <a:solidFill>
                  <a:srgbClr val="FF0000"/>
                </a:solidFill>
              </a:rPr>
              <a:t>－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万元</a:t>
            </a:r>
            <a:r>
              <a:rPr lang="zh-CN" altLang="en-US" b="1" dirty="0"/>
              <a:t>，大约是普通植发手术的一倍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8729D4D-09AB-C959-4BF1-717186ACB3E6}"/>
              </a:ext>
            </a:extLst>
          </p:cNvPr>
          <p:cNvSpPr txBox="1"/>
          <p:nvPr/>
        </p:nvSpPr>
        <p:spPr>
          <a:xfrm>
            <a:off x="10933981" y="6197035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27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283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82B56A-C9B7-FE77-AD27-128FCC76A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7" y="1247778"/>
            <a:ext cx="3773315" cy="37733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C79DC8-6461-E725-DF47-03685134AEF8}"/>
              </a:ext>
            </a:extLst>
          </p:cNvPr>
          <p:cNvSpPr txBox="1"/>
          <p:nvPr/>
        </p:nvSpPr>
        <p:spPr>
          <a:xfrm>
            <a:off x="399863" y="298038"/>
            <a:ext cx="7556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5F2C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③技术空白：毛囊筛选</a:t>
            </a:r>
            <a:endParaRPr lang="zh-SG" altLang="en-US" sz="4000" b="1" dirty="0">
              <a:solidFill>
                <a:srgbClr val="5F2C0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09AB08-97FB-5FBC-13C7-5D31B64A0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160" y="1126850"/>
            <a:ext cx="3014850" cy="40151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02C1AA-4452-75F0-8781-B6F00414616B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28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FB6C2F-49F4-F993-3421-465DBDD7119D}"/>
              </a:ext>
            </a:extLst>
          </p:cNvPr>
          <p:cNvSpPr txBox="1"/>
          <p:nvPr/>
        </p:nvSpPr>
        <p:spPr>
          <a:xfrm>
            <a:off x="750498" y="5348377"/>
            <a:ext cx="4830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筛选毛囊机器人的雏形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C61A04-3F0E-CB21-AE48-4BCD2A81386C}"/>
              </a:ext>
            </a:extLst>
          </p:cNvPr>
          <p:cNvSpPr txBox="1"/>
          <p:nvPr/>
        </p:nvSpPr>
        <p:spPr>
          <a:xfrm>
            <a:off x="7004649" y="5348376"/>
            <a:ext cx="4830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雍禾植发的讲解</a:t>
            </a:r>
            <a:r>
              <a:rPr lang="en-US" altLang="zh-CN" sz="3200" b="1" dirty="0"/>
              <a:t>PPT</a:t>
            </a:r>
          </a:p>
          <a:p>
            <a:r>
              <a:rPr lang="zh-CN" altLang="en-US" sz="3200" b="1" dirty="0"/>
              <a:t>   单，双，三毛囊</a:t>
            </a:r>
          </a:p>
        </p:txBody>
      </p:sp>
    </p:spTree>
    <p:extLst>
      <p:ext uri="{BB962C8B-B14F-4D97-AF65-F5344CB8AC3E}">
        <p14:creationId xmlns:p14="http://schemas.microsoft.com/office/powerpoint/2010/main" val="1678620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A8F425-2129-C8EA-F244-2B181EE3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4" y="400749"/>
            <a:ext cx="9191952" cy="47021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551D717-0D31-F9CA-35B8-135611B70C1D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29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A728C9-7BA7-5C0D-6B07-950782DF1DBF}"/>
              </a:ext>
            </a:extLst>
          </p:cNvPr>
          <p:cNvSpPr/>
          <p:nvPr/>
        </p:nvSpPr>
        <p:spPr>
          <a:xfrm>
            <a:off x="6345278" y="1755225"/>
            <a:ext cx="4071667" cy="33729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4B07AD2-D786-7A18-E2F1-DA16CA06F080}"/>
              </a:ext>
            </a:extLst>
          </p:cNvPr>
          <p:cNvSpPr txBox="1"/>
          <p:nvPr/>
        </p:nvSpPr>
        <p:spPr>
          <a:xfrm>
            <a:off x="2907102" y="5477145"/>
            <a:ext cx="602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植发手术室筛选毛囊的工作人员</a:t>
            </a:r>
          </a:p>
        </p:txBody>
      </p:sp>
    </p:spTree>
    <p:extLst>
      <p:ext uri="{BB962C8B-B14F-4D97-AF65-F5344CB8AC3E}">
        <p14:creationId xmlns:p14="http://schemas.microsoft.com/office/powerpoint/2010/main" val="623367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0C26E95-8639-4306-BC72-D24E97526BA9}"/>
              </a:ext>
            </a:extLst>
          </p:cNvPr>
          <p:cNvSpPr txBox="1"/>
          <p:nvPr/>
        </p:nvSpPr>
        <p:spPr>
          <a:xfrm>
            <a:off x="6182088" y="1690688"/>
            <a:ext cx="60099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u="sng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 4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F0E270-D0CB-4B24-9245-FAE92912A5D2}"/>
              </a:ext>
            </a:extLst>
          </p:cNvPr>
          <p:cNvSpPr txBox="1"/>
          <p:nvPr/>
        </p:nvSpPr>
        <p:spPr>
          <a:xfrm>
            <a:off x="3022406" y="3983528"/>
            <a:ext cx="8871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未来方向</a:t>
            </a:r>
            <a:endParaRPr lang="zh-SG" altLang="en-US" sz="32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504F01-A4D9-4976-7DDD-0CB32ABF521B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30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34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454D053-704A-4B5D-5243-9171B514BDA9}"/>
              </a:ext>
            </a:extLst>
          </p:cNvPr>
          <p:cNvSpPr txBox="1"/>
          <p:nvPr/>
        </p:nvSpPr>
        <p:spPr>
          <a:xfrm>
            <a:off x="2408207" y="1871932"/>
            <a:ext cx="7375585" cy="325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、设计出</a:t>
            </a:r>
            <a:r>
              <a:rPr lang="zh-CN" altLang="en-US" sz="2800" b="1" dirty="0">
                <a:solidFill>
                  <a:srgbClr val="FF0000"/>
                </a:solidFill>
              </a:rPr>
              <a:t>初步</a:t>
            </a:r>
            <a:r>
              <a:rPr lang="zh-CN" altLang="en-US" sz="2800" b="1" dirty="0"/>
              <a:t>的</a:t>
            </a:r>
            <a:r>
              <a:rPr lang="en-US" altLang="zh-CN" sz="2800" b="1" dirty="0"/>
              <a:t>demo</a:t>
            </a:r>
            <a:r>
              <a:rPr lang="zh-CN" altLang="en-US" sz="2800" b="1" dirty="0"/>
              <a:t>，不断接触病患和商户，</a:t>
            </a:r>
            <a:r>
              <a:rPr lang="zh-CN" altLang="en-US" sz="2800" b="1" dirty="0">
                <a:solidFill>
                  <a:srgbClr val="FF0000"/>
                </a:solidFill>
              </a:rPr>
              <a:t>反复迭代</a:t>
            </a:r>
            <a:r>
              <a:rPr lang="zh-CN" altLang="en-US" sz="2800" b="1" dirty="0"/>
              <a:t>，争取实现更多功能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、寻找国外竞品的</a:t>
            </a:r>
            <a:r>
              <a:rPr lang="en-US" altLang="zh-CN" sz="2800" b="1" dirty="0"/>
              <a:t>paper</a:t>
            </a:r>
            <a:r>
              <a:rPr lang="zh-CN" altLang="en-US" sz="2800" b="1" dirty="0"/>
              <a:t>和专利，为企业提供一个</a:t>
            </a:r>
            <a:r>
              <a:rPr lang="zh-CN" altLang="en-US" sz="2800" b="1" dirty="0">
                <a:solidFill>
                  <a:srgbClr val="FF0000"/>
                </a:solidFill>
              </a:rPr>
              <a:t>完整的技术清单</a:t>
            </a:r>
            <a:r>
              <a:rPr lang="zh-CN" altLang="en-US" sz="2800" b="1" dirty="0"/>
              <a:t>，并说明筛选和选择的依据。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A31127-A204-6990-80FB-6358D117D8E0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31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27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C2B8D7A-C9F5-442F-9EB2-BCA2EA12716B}"/>
              </a:ext>
            </a:extLst>
          </p:cNvPr>
          <p:cNvSpPr txBox="1"/>
          <p:nvPr/>
        </p:nvSpPr>
        <p:spPr>
          <a:xfrm>
            <a:off x="2003304" y="4090369"/>
            <a:ext cx="9109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SG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Thank you for your listening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！</a:t>
            </a:r>
            <a:endParaRPr lang="zh-SG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Picture 2" descr="大族机器人Elfin-P系列协作机器人_工业机器人(IR)_产品_无人系统网_专业性的无人系统网络平台">
            <a:extLst>
              <a:ext uri="{FF2B5EF4-FFF2-40B4-BE49-F238E27FC236}">
                <a16:creationId xmlns:a16="http://schemas.microsoft.com/office/drawing/2014/main" id="{8D4E92F3-DDED-4D53-A2AF-524B8B61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855" y="3075984"/>
            <a:ext cx="3234294" cy="70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03;p16">
            <a:extLst>
              <a:ext uri="{FF2B5EF4-FFF2-40B4-BE49-F238E27FC236}">
                <a16:creationId xmlns:a16="http://schemas.microsoft.com/office/drawing/2014/main" id="{70CB1B0D-9E51-FD22-08FE-ABE4A650F4C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15776" y="2995049"/>
            <a:ext cx="3527700" cy="867900"/>
          </a:xfrm>
          <a:prstGeom prst="rect">
            <a:avLst/>
          </a:prstGeom>
          <a:solidFill>
            <a:srgbClr val="000000">
              <a:alpha val="48240"/>
            </a:srgbClr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en-US" sz="2800" b="0" i="1" u="none" strike="noStrike" cap="none" dirty="0" err="1">
                <a:solidFill>
                  <a:schemeClr val="lt1"/>
                </a:solidFill>
                <a:latin typeface="Times New Roman" panose="02020603050405020304" charset="0"/>
                <a:ea typeface="Arial" panose="020B0604020202020204"/>
                <a:cs typeface="Times New Roman" panose="02020603050405020304" charset="0"/>
                <a:sym typeface="Arial" panose="020B0604020202020204"/>
              </a:rPr>
              <a:t>Rapidamic-SUSTech</a:t>
            </a:r>
            <a:endParaRPr lang="en-US" sz="2800" b="0" i="1" u="none" strike="noStrike" cap="none" dirty="0">
              <a:solidFill>
                <a:schemeClr val="lt1"/>
              </a:solidFill>
              <a:latin typeface="Times New Roman" panose="02020603050405020304" charset="0"/>
              <a:ea typeface="Arial" panose="020B0604020202020204"/>
              <a:cs typeface="Times New Roman" panose="02020603050405020304" charset="0"/>
              <a:sym typeface="Arial" panose="020B0604020202020204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96573C-5C5D-58ED-11D5-D4287C56025C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32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473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0C26E95-8639-4306-BC72-D24E97526BA9}"/>
              </a:ext>
            </a:extLst>
          </p:cNvPr>
          <p:cNvSpPr txBox="1"/>
          <p:nvPr/>
        </p:nvSpPr>
        <p:spPr>
          <a:xfrm>
            <a:off x="6182088" y="1690688"/>
            <a:ext cx="60099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u="sng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 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F0E270-D0CB-4B24-9245-FAE92912A5D2}"/>
              </a:ext>
            </a:extLst>
          </p:cNvPr>
          <p:cNvSpPr txBox="1"/>
          <p:nvPr/>
        </p:nvSpPr>
        <p:spPr>
          <a:xfrm>
            <a:off x="2573832" y="3906679"/>
            <a:ext cx="887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SG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进</a:t>
            </a:r>
            <a:r>
              <a:rPr lang="en-US" altLang="zh-CN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SG" altLang="en-US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963EB4-A0C7-7109-4E41-46184EB64FDA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4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5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8541616" y="4447120"/>
            <a:ext cx="31344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spcAft>
                <a:spcPts val="0"/>
              </a:spcAft>
              <a:buClrTx/>
              <a:buSzTx/>
              <a:defRPr/>
            </a:pPr>
            <a:r>
              <a:rPr lang="zh-CN" altLang="en-US" sz="4400" spc="30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护理+洗发+吹发</a:t>
            </a:r>
            <a:endParaRPr lang="en-US" altLang="zh-CN" sz="4400" spc="30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992931" y="2876834"/>
            <a:ext cx="2089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spcAft>
                <a:spcPts val="0"/>
              </a:spcAft>
              <a:buClrTx/>
              <a:buSzTx/>
              <a:defRPr/>
            </a:pPr>
            <a:r>
              <a:rPr lang="zh-CN" altLang="en-US" sz="4400" spc="30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植发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12864" y="4447120"/>
            <a:ext cx="2089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r" defTabSz="914400" rtl="0" eaLnBrk="1" fontAlgn="auto" latinLnBrk="0" hangingPunct="1">
              <a:spcAft>
                <a:spcPts val="0"/>
              </a:spcAft>
              <a:buClrTx/>
              <a:buSzTx/>
              <a:defRPr/>
            </a:pPr>
            <a:r>
              <a:rPr lang="zh-CN" altLang="en-US" sz="4400" spc="30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刮毛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271187" y="2876834"/>
            <a:ext cx="2712059" cy="769441"/>
            <a:chOff x="8625246" y="4305661"/>
            <a:chExt cx="2712059" cy="769441"/>
          </a:xfrm>
        </p:grpSpPr>
        <p:sp>
          <p:nvSpPr>
            <p:cNvPr id="31" name="椭圆 30"/>
            <p:cNvSpPr/>
            <p:nvPr/>
          </p:nvSpPr>
          <p:spPr>
            <a:xfrm>
              <a:off x="10879138" y="4465661"/>
              <a:ext cx="458167" cy="449442"/>
            </a:xfrm>
            <a:prstGeom prst="ellipse">
              <a:avLst/>
            </a:prstGeom>
            <a:solidFill>
              <a:schemeClr val="tx1"/>
            </a:solidFill>
            <a:ln w="19050">
              <a:gradFill>
                <a:gsLst>
                  <a:gs pos="0">
                    <a:srgbClr val="EBA123"/>
                  </a:gs>
                  <a:gs pos="100000">
                    <a:srgbClr val="E7661C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625246" y="4305661"/>
              <a:ext cx="20890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r" defTabSz="914400" rtl="0" eaLnBrk="1" fontAlgn="auto" latinLnBrk="0" hangingPunct="1">
                <a:spcAft>
                  <a:spcPts val="0"/>
                </a:spcAft>
                <a:buClrTx/>
                <a:buSzTx/>
                <a:defRPr/>
              </a:pPr>
              <a:r>
                <a:rPr lang="zh-CN" altLang="en-US" sz="4400" spc="300" noProof="0" dirty="0">
                  <a:ln>
                    <a:noFill/>
                  </a:ln>
                  <a:solidFill>
                    <a:srgbClr val="F2F2F2">
                      <a:lumMod val="25000"/>
                    </a:srgb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+mn-ea"/>
                </a:rPr>
                <a:t>接发</a:t>
              </a:r>
              <a:endPara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Open Sans" panose="020B0606030504020204" pitchFamily="34" charset="0"/>
              </a:endParaRPr>
            </a:p>
          </p:txBody>
        </p:sp>
      </p:grpSp>
      <p:pic>
        <p:nvPicPr>
          <p:cNvPr id="33" name="图形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123" y="485484"/>
            <a:ext cx="2831940" cy="520356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15937" y="540328"/>
            <a:ext cx="386963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8000" b="0" i="0" u="none" strike="noStrike" kern="1200" cap="none" spc="30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Final</a:t>
            </a:r>
          </a:p>
        </p:txBody>
      </p:sp>
      <p:sp>
        <p:nvSpPr>
          <p:cNvPr id="4" name="椭圆 3"/>
          <p:cNvSpPr/>
          <p:nvPr/>
        </p:nvSpPr>
        <p:spPr>
          <a:xfrm>
            <a:off x="3615336" y="4573644"/>
            <a:ext cx="458167" cy="449442"/>
          </a:xfrm>
          <a:prstGeom prst="ellipse">
            <a:avLst/>
          </a:prstGeom>
          <a:solidFill>
            <a:schemeClr val="tx1"/>
          </a:solidFill>
          <a:ln w="19050">
            <a:gradFill>
              <a:gsLst>
                <a:gs pos="0">
                  <a:srgbClr val="EBA123"/>
                </a:gs>
                <a:gs pos="100000">
                  <a:srgbClr val="E7661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8369938" y="3036834"/>
            <a:ext cx="458167" cy="449442"/>
          </a:xfrm>
          <a:prstGeom prst="ellipse">
            <a:avLst/>
          </a:prstGeom>
          <a:solidFill>
            <a:schemeClr val="tx1"/>
          </a:solidFill>
          <a:ln w="19050">
            <a:gradFill>
              <a:gsLst>
                <a:gs pos="0">
                  <a:srgbClr val="EBA123"/>
                </a:gs>
                <a:gs pos="100000">
                  <a:srgbClr val="E7661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7870043" y="4789065"/>
            <a:ext cx="458167" cy="449442"/>
          </a:xfrm>
          <a:prstGeom prst="ellipse">
            <a:avLst/>
          </a:prstGeom>
          <a:solidFill>
            <a:schemeClr val="tx1"/>
          </a:solidFill>
          <a:ln w="19050">
            <a:gradFill>
              <a:gsLst>
                <a:gs pos="0">
                  <a:srgbClr val="EBA123"/>
                </a:gs>
                <a:gs pos="100000">
                  <a:srgbClr val="E7661C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67" y="0"/>
            <a:ext cx="12102465" cy="6781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05DE4EA-3A79-224D-24AA-6B1DC3CDC832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4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717B5C-5FCE-353D-5804-5A96150EB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CFB62D-E598-6587-6607-AD8E9A20387A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5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43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167C0-1B81-F736-674D-12A3A93B02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植发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432832-6F06-8AAA-ACA0-0C9961C06AD5}"/>
              </a:ext>
            </a:extLst>
          </p:cNvPr>
          <p:cNvSpPr txBox="1"/>
          <p:nvPr/>
        </p:nvSpPr>
        <p:spPr>
          <a:xfrm>
            <a:off x="320616" y="3163842"/>
            <a:ext cx="545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en-US" sz="2400" b="1" dirty="0"/>
              <a:t>、植发市场预测，官方，</a:t>
            </a:r>
            <a:r>
              <a:rPr lang="zh-CN" altLang="en-US" sz="2400" b="1" dirty="0">
                <a:solidFill>
                  <a:srgbClr val="FF0000"/>
                </a:solidFill>
              </a:rPr>
              <a:t>可以信任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487E93-607E-ED00-B952-73A6DBBD1A0F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5</a:t>
            </a:r>
            <a:endParaRPr lang="zh-CN" alt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071A1F-8DCF-CD9B-5ABA-15E305FD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456" y="221251"/>
            <a:ext cx="5757000" cy="64124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D4B14E6-3989-05DE-662F-42209C893099}"/>
              </a:ext>
            </a:extLst>
          </p:cNvPr>
          <p:cNvSpPr txBox="1"/>
          <p:nvPr/>
        </p:nvSpPr>
        <p:spPr>
          <a:xfrm>
            <a:off x="11181272" y="61743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6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5574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FC4F98B-2252-DB32-7415-866D3A793AC2}"/>
              </a:ext>
            </a:extLst>
          </p:cNvPr>
          <p:cNvSpPr txBox="1"/>
          <p:nvPr/>
        </p:nvSpPr>
        <p:spPr>
          <a:xfrm>
            <a:off x="556404" y="2740631"/>
            <a:ext cx="83115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2</a:t>
            </a:r>
            <a:r>
              <a:rPr lang="zh-CN" altLang="en-US" sz="2400" b="1" dirty="0"/>
              <a:t>、一开始，我们</a:t>
            </a:r>
            <a:r>
              <a:rPr lang="zh-CN" altLang="en-US" sz="2400" b="1" dirty="0">
                <a:solidFill>
                  <a:srgbClr val="FF0000"/>
                </a:solidFill>
              </a:rPr>
              <a:t>假定</a:t>
            </a:r>
            <a:r>
              <a:rPr lang="zh-CN" altLang="en-US" sz="2400" b="1" dirty="0"/>
              <a:t>人群中占比为</a:t>
            </a:r>
            <a:r>
              <a:rPr lang="en-US" altLang="zh-CN" sz="2400" b="1" dirty="0"/>
              <a:t>60%</a:t>
            </a:r>
            <a:r>
              <a:rPr lang="zh-CN" altLang="en-US" sz="2400" b="1" dirty="0"/>
              <a:t>，</a:t>
            </a:r>
            <a:endParaRPr lang="en-US" altLang="zh-CN" sz="2400" b="1" dirty="0"/>
          </a:p>
          <a:p>
            <a:r>
              <a:rPr lang="zh-CN" altLang="en-US" sz="2400" b="1" dirty="0"/>
              <a:t>经过问卷调查</a:t>
            </a:r>
            <a:endParaRPr lang="en-US" altLang="zh-CN" sz="2400" b="1" dirty="0"/>
          </a:p>
          <a:p>
            <a:r>
              <a:rPr lang="zh-CN" altLang="en-US" sz="2400" b="1" dirty="0"/>
              <a:t>有可能的人群为</a:t>
            </a:r>
            <a:r>
              <a:rPr lang="en-US" altLang="zh-CN" sz="2400" b="1" dirty="0"/>
              <a:t>22/50*50/126=17.46%</a:t>
            </a:r>
          </a:p>
          <a:p>
            <a:r>
              <a:rPr lang="en-US" altLang="zh-CN" sz="2400" b="1" dirty="0"/>
              <a:t>17.26%*4000*0.1=</a:t>
            </a:r>
            <a:r>
              <a:rPr lang="en-US" altLang="zh-CN" sz="2400" b="1" dirty="0">
                <a:solidFill>
                  <a:srgbClr val="FF0000"/>
                </a:solidFill>
              </a:rPr>
              <a:t>69.84</a:t>
            </a:r>
            <a:r>
              <a:rPr lang="zh-CN" altLang="en-US" sz="2400" b="1" dirty="0">
                <a:solidFill>
                  <a:srgbClr val="FF0000"/>
                </a:solidFill>
              </a:rPr>
              <a:t>亿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r>
              <a:rPr lang="zh-CN" altLang="en-US" sz="2400" b="1" dirty="0"/>
              <a:t>而机器人可能的市场为</a:t>
            </a:r>
            <a:r>
              <a:rPr lang="en-US" altLang="zh-CN" sz="2400" b="1" dirty="0"/>
              <a:t>13/22=59%</a:t>
            </a:r>
          </a:p>
          <a:p>
            <a:r>
              <a:rPr lang="en-US" altLang="zh-CN" sz="2400" b="1" dirty="0"/>
              <a:t>69.84*59%=</a:t>
            </a:r>
            <a:r>
              <a:rPr lang="en-US" altLang="zh-CN" sz="2400" b="1" dirty="0">
                <a:solidFill>
                  <a:srgbClr val="FF0000"/>
                </a:solidFill>
              </a:rPr>
              <a:t>41.2</a:t>
            </a:r>
            <a:r>
              <a:rPr lang="zh-CN" altLang="en-US" sz="2400" b="1" dirty="0">
                <a:solidFill>
                  <a:srgbClr val="FF0000"/>
                </a:solidFill>
              </a:rPr>
              <a:t>亿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7E3EE3-6B06-F214-D3F1-7D5E3802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604" y="1387506"/>
            <a:ext cx="5598642" cy="408298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41981F-379C-D57B-AEE9-4DEB517B5F5C}"/>
              </a:ext>
            </a:extLst>
          </p:cNvPr>
          <p:cNvSpPr txBox="1"/>
          <p:nvPr/>
        </p:nvSpPr>
        <p:spPr>
          <a:xfrm>
            <a:off x="10997676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7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4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7256B-0DB9-4FC0-D92E-18D9FAD178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脱毛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377CC7-E66B-099C-3917-76A7F6E25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124" y="997713"/>
            <a:ext cx="6904318" cy="47171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68CC8A-377F-CE99-5EBE-78B08B50F5BB}"/>
              </a:ext>
            </a:extLst>
          </p:cNvPr>
          <p:cNvSpPr txBox="1"/>
          <p:nvPr/>
        </p:nvSpPr>
        <p:spPr>
          <a:xfrm>
            <a:off x="763283" y="2571478"/>
            <a:ext cx="3981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一开始，我们</a:t>
            </a:r>
            <a:r>
              <a:rPr lang="zh-CN" altLang="en-US" sz="3200" b="1" dirty="0">
                <a:solidFill>
                  <a:srgbClr val="FF0000"/>
                </a:solidFill>
              </a:rPr>
              <a:t>假设</a:t>
            </a:r>
            <a:r>
              <a:rPr lang="zh-CN" altLang="en-US" sz="3200" b="1" dirty="0"/>
              <a:t>有意愿脱毛的高水平消费人群占比为</a:t>
            </a:r>
            <a:r>
              <a:rPr lang="en-US" altLang="zh-CN" sz="3200" b="1" dirty="0"/>
              <a:t>5%</a:t>
            </a:r>
            <a:endParaRPr lang="zh-CN" altLang="en-US" sz="32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4152F7-2517-1BDC-D88D-DA7AB414AA76}"/>
              </a:ext>
            </a:extLst>
          </p:cNvPr>
          <p:cNvSpPr txBox="1"/>
          <p:nvPr/>
        </p:nvSpPr>
        <p:spPr>
          <a:xfrm>
            <a:off x="11028872" y="6021992"/>
            <a:ext cx="1613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8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8131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878</Words>
  <Application>Microsoft Office PowerPoint</Application>
  <PresentationFormat>宽屏</PresentationFormat>
  <Paragraphs>157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-apple-system-font</vt:lpstr>
      <vt:lpstr>等线</vt:lpstr>
      <vt:lpstr>华文中宋</vt:lpstr>
      <vt:lpstr>思源黑体 CN Bold</vt:lpstr>
      <vt:lpstr>思源黑体 CN Heavy</vt:lpstr>
      <vt:lpstr>宋体</vt:lpstr>
      <vt:lpstr>Arial</vt:lpstr>
      <vt:lpstr>Arial Black</vt:lpstr>
      <vt:lpstr>Bahnschrift SemiBold Condensed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佳颖 朱</cp:lastModifiedBy>
  <cp:revision>218</cp:revision>
  <dcterms:created xsi:type="dcterms:W3CDTF">2019-05-30T11:42:52Z</dcterms:created>
  <dcterms:modified xsi:type="dcterms:W3CDTF">2023-07-07T00:34:49Z</dcterms:modified>
</cp:coreProperties>
</file>